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notesMasterIdLst>
    <p:notesMasterId r:id="rId17"/>
  </p:notesMasterIdLst>
  <p:sldIdLst>
    <p:sldId id="361" r:id="rId2"/>
    <p:sldId id="363" r:id="rId3"/>
    <p:sldId id="364" r:id="rId4"/>
    <p:sldId id="365" r:id="rId5"/>
    <p:sldId id="366" r:id="rId6"/>
    <p:sldId id="367" r:id="rId7"/>
    <p:sldId id="368" r:id="rId8"/>
    <p:sldId id="373" r:id="rId9"/>
    <p:sldId id="369" r:id="rId10"/>
    <p:sldId id="372" r:id="rId11"/>
    <p:sldId id="370" r:id="rId12"/>
    <p:sldId id="371" r:id="rId13"/>
    <p:sldId id="374" r:id="rId14"/>
    <p:sldId id="375" r:id="rId15"/>
    <p:sldId id="3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FF33"/>
    <a:srgbClr val="5BD1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02"/>
    <p:restoredTop sz="96327"/>
  </p:normalViewPr>
  <p:slideViewPr>
    <p:cSldViewPr snapToGrid="0" snapToObjects="1">
      <p:cViewPr>
        <p:scale>
          <a:sx n="119" d="100"/>
          <a:sy n="119" d="100"/>
        </p:scale>
        <p:origin x="1024" y="9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55EB69-C5F4-467C-A392-0DBA61A64C1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B20FE969-E984-4C33-9731-8F084620F0CF}">
      <dgm:prSet/>
      <dgm:spPr/>
      <dgm:t>
        <a:bodyPr/>
        <a:lstStyle/>
        <a:p>
          <a:pPr>
            <a:defRPr cap="all"/>
          </a:pPr>
          <a:r>
            <a:rPr lang="de-DE" dirty="0" err="1"/>
            <a:t>What</a:t>
          </a:r>
          <a:r>
            <a:rPr lang="de-DE" dirty="0"/>
            <a:t> do I </a:t>
          </a:r>
          <a:r>
            <a:rPr lang="de-DE" dirty="0" err="1"/>
            <a:t>have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pack?</a:t>
          </a:r>
          <a:endParaRPr lang="en-US" dirty="0"/>
        </a:p>
      </dgm:t>
    </dgm:pt>
    <dgm:pt modelId="{1461F19C-43D1-45D8-9478-8F010B7FCA6C}" type="parTrans" cxnId="{6C7A73D7-10EE-40C8-BD6B-1688C7FF9C84}">
      <dgm:prSet/>
      <dgm:spPr/>
      <dgm:t>
        <a:bodyPr/>
        <a:lstStyle/>
        <a:p>
          <a:endParaRPr lang="en-US"/>
        </a:p>
      </dgm:t>
    </dgm:pt>
    <dgm:pt modelId="{31C8C2DF-579B-4441-83A1-5394881297FA}" type="sibTrans" cxnId="{6C7A73D7-10EE-40C8-BD6B-1688C7FF9C84}">
      <dgm:prSet/>
      <dgm:spPr/>
      <dgm:t>
        <a:bodyPr/>
        <a:lstStyle/>
        <a:p>
          <a:endParaRPr lang="en-US"/>
        </a:p>
      </dgm:t>
    </dgm:pt>
    <dgm:pt modelId="{7B3502BC-910D-4963-B874-D98DF0B577D9}">
      <dgm:prSet/>
      <dgm:spPr/>
      <dgm:t>
        <a:bodyPr/>
        <a:lstStyle/>
        <a:p>
          <a:pPr>
            <a:defRPr cap="all"/>
          </a:pPr>
          <a:r>
            <a:rPr lang="de-DE" dirty="0" err="1"/>
            <a:t>What</a:t>
          </a:r>
          <a:r>
            <a:rPr lang="de-DE" dirty="0"/>
            <a:t> do I </a:t>
          </a:r>
          <a:r>
            <a:rPr lang="de-DE" dirty="0" err="1"/>
            <a:t>have</a:t>
          </a:r>
          <a:r>
            <a:rPr lang="de-DE" dirty="0"/>
            <a:t> at </a:t>
          </a:r>
          <a:r>
            <a:rPr lang="de-DE" dirty="0" err="1"/>
            <a:t>the</a:t>
          </a:r>
          <a:r>
            <a:rPr lang="de-DE" dirty="0"/>
            <a:t> </a:t>
          </a:r>
          <a:r>
            <a:rPr lang="de-DE" dirty="0" err="1"/>
            <a:t>other</a:t>
          </a:r>
          <a:r>
            <a:rPr lang="de-DE" dirty="0"/>
            <a:t> </a:t>
          </a:r>
          <a:r>
            <a:rPr lang="de-DE" dirty="0" err="1"/>
            <a:t>place</a:t>
          </a:r>
          <a:r>
            <a:rPr lang="de-DE" dirty="0"/>
            <a:t>?</a:t>
          </a:r>
          <a:endParaRPr lang="en-US" dirty="0"/>
        </a:p>
      </dgm:t>
    </dgm:pt>
    <dgm:pt modelId="{4E9D5605-DDC2-479B-B747-E266AE8B6758}" type="parTrans" cxnId="{6B321833-6D51-4E68-A4B8-476C24CF8AAC}">
      <dgm:prSet/>
      <dgm:spPr/>
      <dgm:t>
        <a:bodyPr/>
        <a:lstStyle/>
        <a:p>
          <a:endParaRPr lang="en-US"/>
        </a:p>
      </dgm:t>
    </dgm:pt>
    <dgm:pt modelId="{2E32773D-B11A-44CF-9E31-88618D6741C6}" type="sibTrans" cxnId="{6B321833-6D51-4E68-A4B8-476C24CF8AAC}">
      <dgm:prSet/>
      <dgm:spPr/>
      <dgm:t>
        <a:bodyPr/>
        <a:lstStyle/>
        <a:p>
          <a:endParaRPr lang="en-US"/>
        </a:p>
      </dgm:t>
    </dgm:pt>
    <dgm:pt modelId="{6AADE1DE-BD0A-4C08-9847-8D1A1D925EBE}" type="pres">
      <dgm:prSet presAssocID="{0655EB69-C5F4-467C-A392-0DBA61A64C1F}" presName="root" presStyleCnt="0">
        <dgm:presLayoutVars>
          <dgm:dir/>
          <dgm:resizeHandles val="exact"/>
        </dgm:presLayoutVars>
      </dgm:prSet>
      <dgm:spPr/>
    </dgm:pt>
    <dgm:pt modelId="{DBF7A1E4-9AD3-4D2B-B164-C8A3AB7347D8}" type="pres">
      <dgm:prSet presAssocID="{B20FE969-E984-4C33-9731-8F084620F0CF}" presName="compNode" presStyleCnt="0"/>
      <dgm:spPr/>
    </dgm:pt>
    <dgm:pt modelId="{620B36C5-4BED-4685-9F4D-A4F3A66043BE}" type="pres">
      <dgm:prSet presAssocID="{B20FE969-E984-4C33-9731-8F084620F0CF}" presName="iconBgRect" presStyleLbl="bgShp" presStyleIdx="0" presStyleCnt="2"/>
      <dgm:spPr>
        <a:gradFill flip="none" rotWithShape="1">
          <a:gsLst>
            <a:gs pos="59000">
              <a:srgbClr val="5BD1A1"/>
            </a:gs>
            <a:gs pos="0">
              <a:srgbClr val="D8FF33"/>
            </a:gs>
          </a:gsLst>
          <a:path path="circle">
            <a:fillToRect l="50000" t="50000" r="50000" b="50000"/>
          </a:path>
          <a:tileRect/>
        </a:gradFill>
      </dgm:spPr>
    </dgm:pt>
    <dgm:pt modelId="{746D3CB6-C540-4BE9-BA8C-288986BE8E09}" type="pres">
      <dgm:prSet presAssocID="{B20FE969-E984-4C33-9731-8F084620F0C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offer"/>
        </a:ext>
      </dgm:extLst>
    </dgm:pt>
    <dgm:pt modelId="{D68517AB-79A9-42B7-92EA-89AE939051BF}" type="pres">
      <dgm:prSet presAssocID="{B20FE969-E984-4C33-9731-8F084620F0CF}" presName="spaceRect" presStyleCnt="0"/>
      <dgm:spPr/>
    </dgm:pt>
    <dgm:pt modelId="{B405D9AE-81F0-459C-9089-D994A8FBB46D}" type="pres">
      <dgm:prSet presAssocID="{B20FE969-E984-4C33-9731-8F084620F0CF}" presName="textRect" presStyleLbl="revTx" presStyleIdx="0" presStyleCnt="2">
        <dgm:presLayoutVars>
          <dgm:chMax val="1"/>
          <dgm:chPref val="1"/>
        </dgm:presLayoutVars>
      </dgm:prSet>
      <dgm:spPr/>
    </dgm:pt>
    <dgm:pt modelId="{F109A6FF-2E90-44BA-B79E-61687215B32D}" type="pres">
      <dgm:prSet presAssocID="{31C8C2DF-579B-4441-83A1-5394881297FA}" presName="sibTrans" presStyleCnt="0"/>
      <dgm:spPr/>
    </dgm:pt>
    <dgm:pt modelId="{BA398A6A-4B81-4379-8CAF-2DABEE4DF666}" type="pres">
      <dgm:prSet presAssocID="{7B3502BC-910D-4963-B874-D98DF0B577D9}" presName="compNode" presStyleCnt="0"/>
      <dgm:spPr/>
    </dgm:pt>
    <dgm:pt modelId="{46F6A442-9460-4909-8D33-9B36700A49DC}" type="pres">
      <dgm:prSet presAssocID="{7B3502BC-910D-4963-B874-D98DF0B577D9}" presName="iconBgRect" presStyleLbl="bgShp" presStyleIdx="1" presStyleCnt="2"/>
      <dgm:spPr>
        <a:gradFill flip="none" rotWithShape="1">
          <a:gsLst>
            <a:gs pos="59000">
              <a:srgbClr val="5BD1A1"/>
            </a:gs>
            <a:gs pos="0">
              <a:srgbClr val="D8FF33"/>
            </a:gs>
          </a:gsLst>
          <a:path path="circle">
            <a:fillToRect l="50000" t="50000" r="50000" b="50000"/>
          </a:path>
          <a:tileRect/>
        </a:gradFill>
      </dgm:spPr>
    </dgm:pt>
    <dgm:pt modelId="{67ED14AE-8020-4077-B591-C40E8B70E229}" type="pres">
      <dgm:prSet presAssocID="{7B3502BC-910D-4963-B874-D98DF0B577D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C72E5A1A-BC67-4952-9F66-5CBAAB60424B}" type="pres">
      <dgm:prSet presAssocID="{7B3502BC-910D-4963-B874-D98DF0B577D9}" presName="spaceRect" presStyleCnt="0"/>
      <dgm:spPr/>
    </dgm:pt>
    <dgm:pt modelId="{A1B6772B-7F3C-48CF-A76D-A47D9A0936BE}" type="pres">
      <dgm:prSet presAssocID="{7B3502BC-910D-4963-B874-D98DF0B577D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A4E3A2F-BC21-450D-9671-EA0A40B39BE9}" type="presOf" srcId="{B20FE969-E984-4C33-9731-8F084620F0CF}" destId="{B405D9AE-81F0-459C-9089-D994A8FBB46D}" srcOrd="0" destOrd="0" presId="urn:microsoft.com/office/officeart/2018/5/layout/IconCircleLabelList"/>
    <dgm:cxn modelId="{6B321833-6D51-4E68-A4B8-476C24CF8AAC}" srcId="{0655EB69-C5F4-467C-A392-0DBA61A64C1F}" destId="{7B3502BC-910D-4963-B874-D98DF0B577D9}" srcOrd="1" destOrd="0" parTransId="{4E9D5605-DDC2-479B-B747-E266AE8B6758}" sibTransId="{2E32773D-B11A-44CF-9E31-88618D6741C6}"/>
    <dgm:cxn modelId="{1186347A-969B-4850-9B6F-72D051221012}" type="presOf" srcId="{0655EB69-C5F4-467C-A392-0DBA61A64C1F}" destId="{6AADE1DE-BD0A-4C08-9847-8D1A1D925EBE}" srcOrd="0" destOrd="0" presId="urn:microsoft.com/office/officeart/2018/5/layout/IconCircleLabelList"/>
    <dgm:cxn modelId="{C4852082-3553-4BC0-A3D6-10681791C31C}" type="presOf" srcId="{7B3502BC-910D-4963-B874-D98DF0B577D9}" destId="{A1B6772B-7F3C-48CF-A76D-A47D9A0936BE}" srcOrd="0" destOrd="0" presId="urn:microsoft.com/office/officeart/2018/5/layout/IconCircleLabelList"/>
    <dgm:cxn modelId="{6C7A73D7-10EE-40C8-BD6B-1688C7FF9C84}" srcId="{0655EB69-C5F4-467C-A392-0DBA61A64C1F}" destId="{B20FE969-E984-4C33-9731-8F084620F0CF}" srcOrd="0" destOrd="0" parTransId="{1461F19C-43D1-45D8-9478-8F010B7FCA6C}" sibTransId="{31C8C2DF-579B-4441-83A1-5394881297FA}"/>
    <dgm:cxn modelId="{3DB932D6-FC5A-4AEA-93C1-916EF02BBF09}" type="presParOf" srcId="{6AADE1DE-BD0A-4C08-9847-8D1A1D925EBE}" destId="{DBF7A1E4-9AD3-4D2B-B164-C8A3AB7347D8}" srcOrd="0" destOrd="0" presId="urn:microsoft.com/office/officeart/2018/5/layout/IconCircleLabelList"/>
    <dgm:cxn modelId="{4F283F5E-94EB-4622-8A97-2919FECF1B0A}" type="presParOf" srcId="{DBF7A1E4-9AD3-4D2B-B164-C8A3AB7347D8}" destId="{620B36C5-4BED-4685-9F4D-A4F3A66043BE}" srcOrd="0" destOrd="0" presId="urn:microsoft.com/office/officeart/2018/5/layout/IconCircleLabelList"/>
    <dgm:cxn modelId="{C6628935-65F5-4B5C-9071-262FF9916D96}" type="presParOf" srcId="{DBF7A1E4-9AD3-4D2B-B164-C8A3AB7347D8}" destId="{746D3CB6-C540-4BE9-BA8C-288986BE8E09}" srcOrd="1" destOrd="0" presId="urn:microsoft.com/office/officeart/2018/5/layout/IconCircleLabelList"/>
    <dgm:cxn modelId="{8E9FAA4C-21A7-49BE-8391-8258730ED7F1}" type="presParOf" srcId="{DBF7A1E4-9AD3-4D2B-B164-C8A3AB7347D8}" destId="{D68517AB-79A9-42B7-92EA-89AE939051BF}" srcOrd="2" destOrd="0" presId="urn:microsoft.com/office/officeart/2018/5/layout/IconCircleLabelList"/>
    <dgm:cxn modelId="{71E2AFE0-0C27-4B77-BEAA-3A2515153963}" type="presParOf" srcId="{DBF7A1E4-9AD3-4D2B-B164-C8A3AB7347D8}" destId="{B405D9AE-81F0-459C-9089-D994A8FBB46D}" srcOrd="3" destOrd="0" presId="urn:microsoft.com/office/officeart/2018/5/layout/IconCircleLabelList"/>
    <dgm:cxn modelId="{2CEC99F5-0A6B-4A42-A9F8-4C383D8770E5}" type="presParOf" srcId="{6AADE1DE-BD0A-4C08-9847-8D1A1D925EBE}" destId="{F109A6FF-2E90-44BA-B79E-61687215B32D}" srcOrd="1" destOrd="0" presId="urn:microsoft.com/office/officeart/2018/5/layout/IconCircleLabelList"/>
    <dgm:cxn modelId="{699328E1-9239-42DD-99EC-EB5563339CEE}" type="presParOf" srcId="{6AADE1DE-BD0A-4C08-9847-8D1A1D925EBE}" destId="{BA398A6A-4B81-4379-8CAF-2DABEE4DF666}" srcOrd="2" destOrd="0" presId="urn:microsoft.com/office/officeart/2018/5/layout/IconCircleLabelList"/>
    <dgm:cxn modelId="{E4FED4F8-C345-43A2-AFD2-30C1B0207ECA}" type="presParOf" srcId="{BA398A6A-4B81-4379-8CAF-2DABEE4DF666}" destId="{46F6A442-9460-4909-8D33-9B36700A49DC}" srcOrd="0" destOrd="0" presId="urn:microsoft.com/office/officeart/2018/5/layout/IconCircleLabelList"/>
    <dgm:cxn modelId="{888F1910-FDA9-4809-ACF9-376F0A900CF7}" type="presParOf" srcId="{BA398A6A-4B81-4379-8CAF-2DABEE4DF666}" destId="{67ED14AE-8020-4077-B591-C40E8B70E229}" srcOrd="1" destOrd="0" presId="urn:microsoft.com/office/officeart/2018/5/layout/IconCircleLabelList"/>
    <dgm:cxn modelId="{791F96E7-392D-4022-AC28-F31BD5FB6FF5}" type="presParOf" srcId="{BA398A6A-4B81-4379-8CAF-2DABEE4DF666}" destId="{C72E5A1A-BC67-4952-9F66-5CBAAB60424B}" srcOrd="2" destOrd="0" presId="urn:microsoft.com/office/officeart/2018/5/layout/IconCircleLabelList"/>
    <dgm:cxn modelId="{BE771EF9-ACCD-4E53-9FB7-812F1A01D244}" type="presParOf" srcId="{BA398A6A-4B81-4379-8CAF-2DABEE4DF666}" destId="{A1B6772B-7F3C-48CF-A76D-A47D9A0936B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189353-62A6-B244-B625-BAAB15AE8E23}" type="doc">
      <dgm:prSet loTypeId="urn:microsoft.com/office/officeart/2005/8/layout/hierarchy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950945-5EF5-AC40-BFB5-FA99B2982B73}">
      <dgm:prSet phldrT="[Text]"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 err="1"/>
            <a:t>TabBar</a:t>
          </a:r>
          <a:endParaRPr lang="en-US" dirty="0"/>
        </a:p>
      </dgm:t>
    </dgm:pt>
    <dgm:pt modelId="{AD554B0D-8744-224D-BF0C-2094FB0C2FB8}" type="parTrans" cxnId="{FA9D8AD7-9C73-784E-881E-5AA45C66716F}">
      <dgm:prSet/>
      <dgm:spPr/>
      <dgm:t>
        <a:bodyPr/>
        <a:lstStyle/>
        <a:p>
          <a:endParaRPr lang="en-US"/>
        </a:p>
      </dgm:t>
    </dgm:pt>
    <dgm:pt modelId="{3EF0BD0B-52FC-5349-AD2D-CB4908450489}" type="sibTrans" cxnId="{FA9D8AD7-9C73-784E-881E-5AA45C66716F}">
      <dgm:prSet/>
      <dgm:spPr/>
      <dgm:t>
        <a:bodyPr/>
        <a:lstStyle/>
        <a:p>
          <a:endParaRPr lang="en-US"/>
        </a:p>
      </dgm:t>
    </dgm:pt>
    <dgm:pt modelId="{9282F29E-57CE-FD42-844B-FB9947F1293D}">
      <dgm:prSet phldrT="[Text]"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/>
            <a:t>Dashboard</a:t>
          </a:r>
        </a:p>
      </dgm:t>
    </dgm:pt>
    <dgm:pt modelId="{622DCC00-81E8-3847-B390-E14AC1C515BD}" type="parTrans" cxnId="{65A9DB27-FCE6-D141-A2AF-7EB9786F6851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en-US"/>
        </a:p>
      </dgm:t>
    </dgm:pt>
    <dgm:pt modelId="{4FB65075-CBF8-134E-B4D1-A8E30BAE6938}" type="sibTrans" cxnId="{65A9DB27-FCE6-D141-A2AF-7EB9786F6851}">
      <dgm:prSet/>
      <dgm:spPr/>
      <dgm:t>
        <a:bodyPr/>
        <a:lstStyle/>
        <a:p>
          <a:endParaRPr lang="en-US"/>
        </a:p>
      </dgm:t>
    </dgm:pt>
    <dgm:pt modelId="{E011CA75-12DB-F541-9B26-00CB3A4ED3E9}">
      <dgm:prSet phldrT="[Text]"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 err="1"/>
            <a:t>MyItems</a:t>
          </a:r>
          <a:endParaRPr lang="en-US" dirty="0"/>
        </a:p>
      </dgm:t>
    </dgm:pt>
    <dgm:pt modelId="{52F11B13-798B-2341-9F5D-395AB8BA7637}" type="parTrans" cxnId="{8E5802A1-3DA2-4F46-A654-56FDADCE764B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en-US"/>
        </a:p>
      </dgm:t>
    </dgm:pt>
    <dgm:pt modelId="{9C245BBE-A5DE-AD4B-80A6-4E5635DBC2C2}" type="sibTrans" cxnId="{8E5802A1-3DA2-4F46-A654-56FDADCE764B}">
      <dgm:prSet/>
      <dgm:spPr/>
      <dgm:t>
        <a:bodyPr/>
        <a:lstStyle/>
        <a:p>
          <a:endParaRPr lang="en-US"/>
        </a:p>
      </dgm:t>
    </dgm:pt>
    <dgm:pt modelId="{7BA24250-6757-FC4F-A455-A3C107E1415E}">
      <dgm:prSet phldrT="[Text]"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 err="1"/>
            <a:t>MyLocation</a:t>
          </a:r>
          <a:endParaRPr lang="en-US" dirty="0"/>
        </a:p>
      </dgm:t>
    </dgm:pt>
    <dgm:pt modelId="{462C0B1C-BCC6-E24F-B192-E45C2627979C}" type="parTrans" cxnId="{78E2D0C0-441F-DF48-81EE-6530D7CAB216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en-US"/>
        </a:p>
      </dgm:t>
    </dgm:pt>
    <dgm:pt modelId="{D71E33D2-7383-A64B-BF19-45D04C28448D}" type="sibTrans" cxnId="{78E2D0C0-441F-DF48-81EE-6530D7CAB216}">
      <dgm:prSet/>
      <dgm:spPr/>
      <dgm:t>
        <a:bodyPr/>
        <a:lstStyle/>
        <a:p>
          <a:endParaRPr lang="en-US"/>
        </a:p>
      </dgm:t>
    </dgm:pt>
    <dgm:pt modelId="{92A4DBC8-0D6F-3C4C-A30F-7B2FF7AC9B54}">
      <dgm:prSet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/>
            <a:t>New Suitcase</a:t>
          </a:r>
        </a:p>
      </dgm:t>
    </dgm:pt>
    <dgm:pt modelId="{EB9DB810-E52E-3643-B44B-3B2C1EA36617}" type="parTrans" cxnId="{F68508A4-4D5B-374D-886D-089D0A555F33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en-US"/>
        </a:p>
      </dgm:t>
    </dgm:pt>
    <dgm:pt modelId="{D1E65698-4DF5-CA46-B38C-53AB0F8CB49B}" type="sibTrans" cxnId="{F68508A4-4D5B-374D-886D-089D0A555F33}">
      <dgm:prSet/>
      <dgm:spPr/>
      <dgm:t>
        <a:bodyPr/>
        <a:lstStyle/>
        <a:p>
          <a:endParaRPr lang="en-US"/>
        </a:p>
      </dgm:t>
    </dgm:pt>
    <dgm:pt modelId="{AF91CA2B-75CE-4D4C-AFA4-165AEDD8BC48}">
      <dgm:prSet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en-US" dirty="0" err="1"/>
            <a:t>AddItem</a:t>
          </a:r>
          <a:endParaRPr lang="en-US" dirty="0"/>
        </a:p>
      </dgm:t>
    </dgm:pt>
    <dgm:pt modelId="{F3316CCA-4D00-884A-B7EA-B034CFD24D90}" type="parTrans" cxnId="{CAFA2955-5C1B-2D44-A7BA-847D49CD7871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en-US"/>
        </a:p>
      </dgm:t>
    </dgm:pt>
    <dgm:pt modelId="{F86F7439-15F0-644D-812B-C5A2BBDA18C8}" type="sibTrans" cxnId="{CAFA2955-5C1B-2D44-A7BA-847D49CD7871}">
      <dgm:prSet/>
      <dgm:spPr/>
      <dgm:t>
        <a:bodyPr/>
        <a:lstStyle/>
        <a:p>
          <a:endParaRPr lang="en-US"/>
        </a:p>
      </dgm:t>
    </dgm:pt>
    <dgm:pt modelId="{B20E0C4D-49EC-8F4F-8A1C-D1C750D2E48E}">
      <dgm:prSet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de-DE" dirty="0" err="1"/>
            <a:t>CreateItem</a:t>
          </a:r>
          <a:endParaRPr lang="de-DE" dirty="0"/>
        </a:p>
      </dgm:t>
    </dgm:pt>
    <dgm:pt modelId="{04F5FA9C-8A52-0044-8F92-5B3FF49AAE83}" type="parTrans" cxnId="{A7190AF7-334F-8C44-BEA6-A41B81BCF52C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de-DE"/>
        </a:p>
      </dgm:t>
    </dgm:pt>
    <dgm:pt modelId="{1B529F02-A825-1C42-A58A-513E026E142D}" type="sibTrans" cxnId="{A7190AF7-334F-8C44-BEA6-A41B81BCF52C}">
      <dgm:prSet/>
      <dgm:spPr/>
      <dgm:t>
        <a:bodyPr/>
        <a:lstStyle/>
        <a:p>
          <a:endParaRPr lang="de-DE"/>
        </a:p>
      </dgm:t>
    </dgm:pt>
    <dgm:pt modelId="{01D41F2D-6234-8F41-96EE-9B4A80C578FB}">
      <dgm:prSet/>
      <dgm:spPr>
        <a:solidFill>
          <a:srgbClr val="5BD1A1"/>
        </a:solidFill>
        <a:ln>
          <a:noFill/>
        </a:ln>
      </dgm:spPr>
      <dgm:t>
        <a:bodyPr/>
        <a:lstStyle/>
        <a:p>
          <a:r>
            <a:rPr lang="de-DE" dirty="0" err="1"/>
            <a:t>AddLocation</a:t>
          </a:r>
          <a:endParaRPr lang="de-DE" dirty="0"/>
        </a:p>
      </dgm:t>
    </dgm:pt>
    <dgm:pt modelId="{815349B4-6AAF-CE44-A9A6-0A058B2931F1}" type="parTrans" cxnId="{9DBF14C3-D3DB-0449-818E-73E2AAA41843}">
      <dgm:prSet/>
      <dgm:spPr>
        <a:ln w="38100">
          <a:solidFill>
            <a:srgbClr val="D8FF33"/>
          </a:solidFill>
        </a:ln>
      </dgm:spPr>
      <dgm:t>
        <a:bodyPr/>
        <a:lstStyle/>
        <a:p>
          <a:endParaRPr lang="de-DE"/>
        </a:p>
      </dgm:t>
    </dgm:pt>
    <dgm:pt modelId="{3226691A-6378-234C-9475-9752BC5EAEE5}" type="sibTrans" cxnId="{9DBF14C3-D3DB-0449-818E-73E2AAA41843}">
      <dgm:prSet/>
      <dgm:spPr/>
      <dgm:t>
        <a:bodyPr/>
        <a:lstStyle/>
        <a:p>
          <a:endParaRPr lang="de-DE"/>
        </a:p>
      </dgm:t>
    </dgm:pt>
    <dgm:pt modelId="{D86A3570-8035-7949-A454-F444849C3B2E}" type="pres">
      <dgm:prSet presAssocID="{D6189353-62A6-B244-B625-BAAB15AE8E2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7A7C6E9-AE81-6F41-B208-13515B94FBF8}" type="pres">
      <dgm:prSet presAssocID="{A2950945-5EF5-AC40-BFB5-FA99B2982B73}" presName="root1" presStyleCnt="0"/>
      <dgm:spPr/>
    </dgm:pt>
    <dgm:pt modelId="{00F32ECE-196F-CF4E-A919-65B8DB98E797}" type="pres">
      <dgm:prSet presAssocID="{A2950945-5EF5-AC40-BFB5-FA99B2982B73}" presName="LevelOneTextNode" presStyleLbl="node0" presStyleIdx="0" presStyleCnt="1">
        <dgm:presLayoutVars>
          <dgm:chPref val="3"/>
        </dgm:presLayoutVars>
      </dgm:prSet>
      <dgm:spPr/>
    </dgm:pt>
    <dgm:pt modelId="{66C0AE75-E6E1-7C41-A38A-4178C7D1C2F6}" type="pres">
      <dgm:prSet presAssocID="{A2950945-5EF5-AC40-BFB5-FA99B2982B73}" presName="level2hierChild" presStyleCnt="0"/>
      <dgm:spPr/>
    </dgm:pt>
    <dgm:pt modelId="{8D2925A9-AB1B-C644-9E1A-6E7A88011FE8}" type="pres">
      <dgm:prSet presAssocID="{622DCC00-81E8-3847-B390-E14AC1C515BD}" presName="conn2-1" presStyleLbl="parChTrans1D2" presStyleIdx="0" presStyleCnt="3"/>
      <dgm:spPr/>
    </dgm:pt>
    <dgm:pt modelId="{8AF8F67F-2B8F-564E-9D72-DE039F3E6457}" type="pres">
      <dgm:prSet presAssocID="{622DCC00-81E8-3847-B390-E14AC1C515BD}" presName="connTx" presStyleLbl="parChTrans1D2" presStyleIdx="0" presStyleCnt="3"/>
      <dgm:spPr/>
    </dgm:pt>
    <dgm:pt modelId="{9F3E23D7-5442-7D49-AA28-911A6FD4D950}" type="pres">
      <dgm:prSet presAssocID="{9282F29E-57CE-FD42-844B-FB9947F1293D}" presName="root2" presStyleCnt="0"/>
      <dgm:spPr/>
    </dgm:pt>
    <dgm:pt modelId="{99785933-DE42-2846-AF15-B43C2BACF11A}" type="pres">
      <dgm:prSet presAssocID="{9282F29E-57CE-FD42-844B-FB9947F1293D}" presName="LevelTwoTextNode" presStyleLbl="node2" presStyleIdx="0" presStyleCnt="3">
        <dgm:presLayoutVars>
          <dgm:chPref val="3"/>
        </dgm:presLayoutVars>
      </dgm:prSet>
      <dgm:spPr/>
    </dgm:pt>
    <dgm:pt modelId="{8155264B-8ACD-9C4B-AD68-4E32A0B3ABBB}" type="pres">
      <dgm:prSet presAssocID="{9282F29E-57CE-FD42-844B-FB9947F1293D}" presName="level3hierChild" presStyleCnt="0"/>
      <dgm:spPr/>
    </dgm:pt>
    <dgm:pt modelId="{ED88ADC9-05CA-2449-9D1A-5D5262E87A68}" type="pres">
      <dgm:prSet presAssocID="{EB9DB810-E52E-3643-B44B-3B2C1EA36617}" presName="conn2-1" presStyleLbl="parChTrans1D3" presStyleIdx="0" presStyleCnt="3"/>
      <dgm:spPr/>
    </dgm:pt>
    <dgm:pt modelId="{FA169719-A41A-5D42-B592-76FAC77E078F}" type="pres">
      <dgm:prSet presAssocID="{EB9DB810-E52E-3643-B44B-3B2C1EA36617}" presName="connTx" presStyleLbl="parChTrans1D3" presStyleIdx="0" presStyleCnt="3"/>
      <dgm:spPr/>
    </dgm:pt>
    <dgm:pt modelId="{0ED56A82-A4B6-224F-90B2-27A72F743E0D}" type="pres">
      <dgm:prSet presAssocID="{92A4DBC8-0D6F-3C4C-A30F-7B2FF7AC9B54}" presName="root2" presStyleCnt="0"/>
      <dgm:spPr/>
    </dgm:pt>
    <dgm:pt modelId="{AB0BDDC2-E592-6C4F-A10D-D733C6E58A3F}" type="pres">
      <dgm:prSet presAssocID="{92A4DBC8-0D6F-3C4C-A30F-7B2FF7AC9B54}" presName="LevelTwoTextNode" presStyleLbl="node3" presStyleIdx="0" presStyleCnt="3">
        <dgm:presLayoutVars>
          <dgm:chPref val="3"/>
        </dgm:presLayoutVars>
      </dgm:prSet>
      <dgm:spPr/>
    </dgm:pt>
    <dgm:pt modelId="{4EFF6F0A-055C-4643-935A-FB526CD81F60}" type="pres">
      <dgm:prSet presAssocID="{92A4DBC8-0D6F-3C4C-A30F-7B2FF7AC9B54}" presName="level3hierChild" presStyleCnt="0"/>
      <dgm:spPr/>
    </dgm:pt>
    <dgm:pt modelId="{50A026E3-7143-C641-801F-553353FE3E1B}" type="pres">
      <dgm:prSet presAssocID="{52F11B13-798B-2341-9F5D-395AB8BA7637}" presName="conn2-1" presStyleLbl="parChTrans1D2" presStyleIdx="1" presStyleCnt="3"/>
      <dgm:spPr/>
    </dgm:pt>
    <dgm:pt modelId="{E627A2C2-E3D3-1D4B-95DA-EAA69879E493}" type="pres">
      <dgm:prSet presAssocID="{52F11B13-798B-2341-9F5D-395AB8BA7637}" presName="connTx" presStyleLbl="parChTrans1D2" presStyleIdx="1" presStyleCnt="3"/>
      <dgm:spPr/>
    </dgm:pt>
    <dgm:pt modelId="{454008F9-8ACC-E943-8831-B5DA6B4E1D09}" type="pres">
      <dgm:prSet presAssocID="{E011CA75-12DB-F541-9B26-00CB3A4ED3E9}" presName="root2" presStyleCnt="0"/>
      <dgm:spPr/>
    </dgm:pt>
    <dgm:pt modelId="{11F53DAA-58EA-6A41-B77E-F431B24B03D2}" type="pres">
      <dgm:prSet presAssocID="{E011CA75-12DB-F541-9B26-00CB3A4ED3E9}" presName="LevelTwoTextNode" presStyleLbl="node2" presStyleIdx="1" presStyleCnt="3">
        <dgm:presLayoutVars>
          <dgm:chPref val="3"/>
        </dgm:presLayoutVars>
      </dgm:prSet>
      <dgm:spPr/>
    </dgm:pt>
    <dgm:pt modelId="{51FAFE51-4129-9645-B116-95DDD2496C94}" type="pres">
      <dgm:prSet presAssocID="{E011CA75-12DB-F541-9B26-00CB3A4ED3E9}" presName="level3hierChild" presStyleCnt="0"/>
      <dgm:spPr/>
    </dgm:pt>
    <dgm:pt modelId="{34D4EC97-EC34-A942-A819-DABAC6F48F16}" type="pres">
      <dgm:prSet presAssocID="{F3316CCA-4D00-884A-B7EA-B034CFD24D90}" presName="conn2-1" presStyleLbl="parChTrans1D3" presStyleIdx="1" presStyleCnt="3"/>
      <dgm:spPr/>
    </dgm:pt>
    <dgm:pt modelId="{61A9E7C5-FE0B-4848-8B1B-E1F28D4EE6E4}" type="pres">
      <dgm:prSet presAssocID="{F3316CCA-4D00-884A-B7EA-B034CFD24D90}" presName="connTx" presStyleLbl="parChTrans1D3" presStyleIdx="1" presStyleCnt="3"/>
      <dgm:spPr/>
    </dgm:pt>
    <dgm:pt modelId="{D73C9836-458F-194C-A9A9-CBC6A14667CD}" type="pres">
      <dgm:prSet presAssocID="{AF91CA2B-75CE-4D4C-AFA4-165AEDD8BC48}" presName="root2" presStyleCnt="0"/>
      <dgm:spPr/>
    </dgm:pt>
    <dgm:pt modelId="{A6900D30-D7CA-8D4C-B7FF-EFC8CDBB7D5B}" type="pres">
      <dgm:prSet presAssocID="{AF91CA2B-75CE-4D4C-AFA4-165AEDD8BC48}" presName="LevelTwoTextNode" presStyleLbl="node3" presStyleIdx="1" presStyleCnt="3">
        <dgm:presLayoutVars>
          <dgm:chPref val="3"/>
        </dgm:presLayoutVars>
      </dgm:prSet>
      <dgm:spPr/>
    </dgm:pt>
    <dgm:pt modelId="{BFDF9FD2-0C78-F24D-97EF-78949F9BBB44}" type="pres">
      <dgm:prSet presAssocID="{AF91CA2B-75CE-4D4C-AFA4-165AEDD8BC48}" presName="level3hierChild" presStyleCnt="0"/>
      <dgm:spPr/>
    </dgm:pt>
    <dgm:pt modelId="{90312380-3A6A-FE4E-8F37-482528BA89A2}" type="pres">
      <dgm:prSet presAssocID="{04F5FA9C-8A52-0044-8F92-5B3FF49AAE83}" presName="conn2-1" presStyleLbl="parChTrans1D4" presStyleIdx="0" presStyleCnt="1"/>
      <dgm:spPr/>
    </dgm:pt>
    <dgm:pt modelId="{576999CF-25F2-D049-B451-1B59A65F4660}" type="pres">
      <dgm:prSet presAssocID="{04F5FA9C-8A52-0044-8F92-5B3FF49AAE83}" presName="connTx" presStyleLbl="parChTrans1D4" presStyleIdx="0" presStyleCnt="1"/>
      <dgm:spPr/>
    </dgm:pt>
    <dgm:pt modelId="{7C593A0D-BA88-C54C-A198-C6A7667CC7BB}" type="pres">
      <dgm:prSet presAssocID="{B20E0C4D-49EC-8F4F-8A1C-D1C750D2E48E}" presName="root2" presStyleCnt="0"/>
      <dgm:spPr/>
    </dgm:pt>
    <dgm:pt modelId="{B999873F-6D53-5C46-B1FE-3D2521AF76AD}" type="pres">
      <dgm:prSet presAssocID="{B20E0C4D-49EC-8F4F-8A1C-D1C750D2E48E}" presName="LevelTwoTextNode" presStyleLbl="node4" presStyleIdx="0" presStyleCnt="1">
        <dgm:presLayoutVars>
          <dgm:chPref val="3"/>
        </dgm:presLayoutVars>
      </dgm:prSet>
      <dgm:spPr/>
    </dgm:pt>
    <dgm:pt modelId="{2E3D8708-F02C-3A4D-A957-DE84E1E555C3}" type="pres">
      <dgm:prSet presAssocID="{B20E0C4D-49EC-8F4F-8A1C-D1C750D2E48E}" presName="level3hierChild" presStyleCnt="0"/>
      <dgm:spPr/>
    </dgm:pt>
    <dgm:pt modelId="{B5BD3D24-4A78-E74D-B9F3-4683B01E8F2C}" type="pres">
      <dgm:prSet presAssocID="{462C0B1C-BCC6-E24F-B192-E45C2627979C}" presName="conn2-1" presStyleLbl="parChTrans1D2" presStyleIdx="2" presStyleCnt="3"/>
      <dgm:spPr/>
    </dgm:pt>
    <dgm:pt modelId="{A097BD36-F313-6D4E-80E6-39F83406B105}" type="pres">
      <dgm:prSet presAssocID="{462C0B1C-BCC6-E24F-B192-E45C2627979C}" presName="connTx" presStyleLbl="parChTrans1D2" presStyleIdx="2" presStyleCnt="3"/>
      <dgm:spPr/>
    </dgm:pt>
    <dgm:pt modelId="{0278C4B7-A75A-2D49-967D-120BBA07E709}" type="pres">
      <dgm:prSet presAssocID="{7BA24250-6757-FC4F-A455-A3C107E1415E}" presName="root2" presStyleCnt="0"/>
      <dgm:spPr/>
    </dgm:pt>
    <dgm:pt modelId="{FCC84948-4D15-AA42-81EF-B606D4EC4A17}" type="pres">
      <dgm:prSet presAssocID="{7BA24250-6757-FC4F-A455-A3C107E1415E}" presName="LevelTwoTextNode" presStyleLbl="node2" presStyleIdx="2" presStyleCnt="3">
        <dgm:presLayoutVars>
          <dgm:chPref val="3"/>
        </dgm:presLayoutVars>
      </dgm:prSet>
      <dgm:spPr/>
    </dgm:pt>
    <dgm:pt modelId="{18CF6CAB-B49E-C94C-A43D-00C221E6B7F2}" type="pres">
      <dgm:prSet presAssocID="{7BA24250-6757-FC4F-A455-A3C107E1415E}" presName="level3hierChild" presStyleCnt="0"/>
      <dgm:spPr/>
    </dgm:pt>
    <dgm:pt modelId="{95C405C5-11E3-2342-93F1-A099D14634E7}" type="pres">
      <dgm:prSet presAssocID="{815349B4-6AAF-CE44-A9A6-0A058B2931F1}" presName="conn2-1" presStyleLbl="parChTrans1D3" presStyleIdx="2" presStyleCnt="3"/>
      <dgm:spPr/>
    </dgm:pt>
    <dgm:pt modelId="{55487C3F-7C49-704B-AAF6-AC0DB2DA1878}" type="pres">
      <dgm:prSet presAssocID="{815349B4-6AAF-CE44-A9A6-0A058B2931F1}" presName="connTx" presStyleLbl="parChTrans1D3" presStyleIdx="2" presStyleCnt="3"/>
      <dgm:spPr/>
    </dgm:pt>
    <dgm:pt modelId="{7FA6EEA6-FB47-EA4D-A5A2-82325128F330}" type="pres">
      <dgm:prSet presAssocID="{01D41F2D-6234-8F41-96EE-9B4A80C578FB}" presName="root2" presStyleCnt="0"/>
      <dgm:spPr/>
    </dgm:pt>
    <dgm:pt modelId="{1E43F230-823A-CF4D-8EF8-14E68F67D40E}" type="pres">
      <dgm:prSet presAssocID="{01D41F2D-6234-8F41-96EE-9B4A80C578FB}" presName="LevelTwoTextNode" presStyleLbl="node3" presStyleIdx="2" presStyleCnt="3">
        <dgm:presLayoutVars>
          <dgm:chPref val="3"/>
        </dgm:presLayoutVars>
      </dgm:prSet>
      <dgm:spPr/>
    </dgm:pt>
    <dgm:pt modelId="{9241322C-199B-2D48-8303-A595A918A17E}" type="pres">
      <dgm:prSet presAssocID="{01D41F2D-6234-8F41-96EE-9B4A80C578FB}" presName="level3hierChild" presStyleCnt="0"/>
      <dgm:spPr/>
    </dgm:pt>
  </dgm:ptLst>
  <dgm:cxnLst>
    <dgm:cxn modelId="{768D3704-D951-054B-8EC3-F5DEAE84527B}" type="presOf" srcId="{E011CA75-12DB-F541-9B26-00CB3A4ED3E9}" destId="{11F53DAA-58EA-6A41-B77E-F431B24B03D2}" srcOrd="0" destOrd="0" presId="urn:microsoft.com/office/officeart/2005/8/layout/hierarchy2"/>
    <dgm:cxn modelId="{AEFD860A-3854-544E-BB7A-B71300086A69}" type="presOf" srcId="{622DCC00-81E8-3847-B390-E14AC1C515BD}" destId="{8D2925A9-AB1B-C644-9E1A-6E7A88011FE8}" srcOrd="0" destOrd="0" presId="urn:microsoft.com/office/officeart/2005/8/layout/hierarchy2"/>
    <dgm:cxn modelId="{EDC1860C-2F18-0244-A997-B5460221D035}" type="presOf" srcId="{F3316CCA-4D00-884A-B7EA-B034CFD24D90}" destId="{34D4EC97-EC34-A942-A819-DABAC6F48F16}" srcOrd="0" destOrd="0" presId="urn:microsoft.com/office/officeart/2005/8/layout/hierarchy2"/>
    <dgm:cxn modelId="{00BB311A-0DFD-C641-A32C-C40964DE4226}" type="presOf" srcId="{815349B4-6AAF-CE44-A9A6-0A058B2931F1}" destId="{95C405C5-11E3-2342-93F1-A099D14634E7}" srcOrd="0" destOrd="0" presId="urn:microsoft.com/office/officeart/2005/8/layout/hierarchy2"/>
    <dgm:cxn modelId="{65A9DB27-FCE6-D141-A2AF-7EB9786F6851}" srcId="{A2950945-5EF5-AC40-BFB5-FA99B2982B73}" destId="{9282F29E-57CE-FD42-844B-FB9947F1293D}" srcOrd="0" destOrd="0" parTransId="{622DCC00-81E8-3847-B390-E14AC1C515BD}" sibTransId="{4FB65075-CBF8-134E-B4D1-A8E30BAE6938}"/>
    <dgm:cxn modelId="{D33A2A36-F888-8C43-819B-FE2EC1A8421E}" type="presOf" srcId="{52F11B13-798B-2341-9F5D-395AB8BA7637}" destId="{50A026E3-7143-C641-801F-553353FE3E1B}" srcOrd="0" destOrd="0" presId="urn:microsoft.com/office/officeart/2005/8/layout/hierarchy2"/>
    <dgm:cxn modelId="{CAFA2955-5C1B-2D44-A7BA-847D49CD7871}" srcId="{E011CA75-12DB-F541-9B26-00CB3A4ED3E9}" destId="{AF91CA2B-75CE-4D4C-AFA4-165AEDD8BC48}" srcOrd="0" destOrd="0" parTransId="{F3316CCA-4D00-884A-B7EA-B034CFD24D90}" sibTransId="{F86F7439-15F0-644D-812B-C5A2BBDA18C8}"/>
    <dgm:cxn modelId="{B921CC5F-139C-4740-B538-514F40C07E36}" type="presOf" srcId="{AF91CA2B-75CE-4D4C-AFA4-165AEDD8BC48}" destId="{A6900D30-D7CA-8D4C-B7FF-EFC8CDBB7D5B}" srcOrd="0" destOrd="0" presId="urn:microsoft.com/office/officeart/2005/8/layout/hierarchy2"/>
    <dgm:cxn modelId="{B60E5E68-DFEB-534F-A4BB-EEA94017CC7A}" type="presOf" srcId="{F3316CCA-4D00-884A-B7EA-B034CFD24D90}" destId="{61A9E7C5-FE0B-4848-8B1B-E1F28D4EE6E4}" srcOrd="1" destOrd="0" presId="urn:microsoft.com/office/officeart/2005/8/layout/hierarchy2"/>
    <dgm:cxn modelId="{74B96968-4B7D-1C47-86F7-7633AAF9C202}" type="presOf" srcId="{04F5FA9C-8A52-0044-8F92-5B3FF49AAE83}" destId="{90312380-3A6A-FE4E-8F37-482528BA89A2}" srcOrd="0" destOrd="0" presId="urn:microsoft.com/office/officeart/2005/8/layout/hierarchy2"/>
    <dgm:cxn modelId="{17D8FE68-9D9A-874F-9E52-94C2669743A2}" type="presOf" srcId="{462C0B1C-BCC6-E24F-B192-E45C2627979C}" destId="{A097BD36-F313-6D4E-80E6-39F83406B105}" srcOrd="1" destOrd="0" presId="urn:microsoft.com/office/officeart/2005/8/layout/hierarchy2"/>
    <dgm:cxn modelId="{83AC1677-589D-D64B-A8AD-71C2B47AA307}" type="presOf" srcId="{D6189353-62A6-B244-B625-BAAB15AE8E23}" destId="{D86A3570-8035-7949-A454-F444849C3B2E}" srcOrd="0" destOrd="0" presId="urn:microsoft.com/office/officeart/2005/8/layout/hierarchy2"/>
    <dgm:cxn modelId="{29CCD177-E880-C941-8579-D30749BC9461}" type="presOf" srcId="{52F11B13-798B-2341-9F5D-395AB8BA7637}" destId="{E627A2C2-E3D3-1D4B-95DA-EAA69879E493}" srcOrd="1" destOrd="0" presId="urn:microsoft.com/office/officeart/2005/8/layout/hierarchy2"/>
    <dgm:cxn modelId="{0755D677-A4A4-B542-A2DD-83CCB4A6AF20}" type="presOf" srcId="{92A4DBC8-0D6F-3C4C-A30F-7B2FF7AC9B54}" destId="{AB0BDDC2-E592-6C4F-A10D-D733C6E58A3F}" srcOrd="0" destOrd="0" presId="urn:microsoft.com/office/officeart/2005/8/layout/hierarchy2"/>
    <dgm:cxn modelId="{A97B1A79-4C4B-8740-90F6-08B3861CAA5C}" type="presOf" srcId="{462C0B1C-BCC6-E24F-B192-E45C2627979C}" destId="{B5BD3D24-4A78-E74D-B9F3-4683B01E8F2C}" srcOrd="0" destOrd="0" presId="urn:microsoft.com/office/officeart/2005/8/layout/hierarchy2"/>
    <dgm:cxn modelId="{31B4ED79-6C90-D745-BA5E-7B0D3ADC9B55}" type="presOf" srcId="{A2950945-5EF5-AC40-BFB5-FA99B2982B73}" destId="{00F32ECE-196F-CF4E-A919-65B8DB98E797}" srcOrd="0" destOrd="0" presId="urn:microsoft.com/office/officeart/2005/8/layout/hierarchy2"/>
    <dgm:cxn modelId="{8E5802A1-3DA2-4F46-A654-56FDADCE764B}" srcId="{A2950945-5EF5-AC40-BFB5-FA99B2982B73}" destId="{E011CA75-12DB-F541-9B26-00CB3A4ED3E9}" srcOrd="1" destOrd="0" parTransId="{52F11B13-798B-2341-9F5D-395AB8BA7637}" sibTransId="{9C245BBE-A5DE-AD4B-80A6-4E5635DBC2C2}"/>
    <dgm:cxn modelId="{F68508A4-4D5B-374D-886D-089D0A555F33}" srcId="{9282F29E-57CE-FD42-844B-FB9947F1293D}" destId="{92A4DBC8-0D6F-3C4C-A30F-7B2FF7AC9B54}" srcOrd="0" destOrd="0" parTransId="{EB9DB810-E52E-3643-B44B-3B2C1EA36617}" sibTransId="{D1E65698-4DF5-CA46-B38C-53AB0F8CB49B}"/>
    <dgm:cxn modelId="{4A74C0A6-EEBA-C840-BE33-97C2F27F48C9}" type="presOf" srcId="{EB9DB810-E52E-3643-B44B-3B2C1EA36617}" destId="{FA169719-A41A-5D42-B592-76FAC77E078F}" srcOrd="1" destOrd="0" presId="urn:microsoft.com/office/officeart/2005/8/layout/hierarchy2"/>
    <dgm:cxn modelId="{40D8BBB5-1766-3B49-B4E8-0EF694D4FE1C}" type="presOf" srcId="{815349B4-6AAF-CE44-A9A6-0A058B2931F1}" destId="{55487C3F-7C49-704B-AAF6-AC0DB2DA1878}" srcOrd="1" destOrd="0" presId="urn:microsoft.com/office/officeart/2005/8/layout/hierarchy2"/>
    <dgm:cxn modelId="{B12402B7-AB59-EE46-93D3-FFC95F47CB69}" type="presOf" srcId="{EB9DB810-E52E-3643-B44B-3B2C1EA36617}" destId="{ED88ADC9-05CA-2449-9D1A-5D5262E87A68}" srcOrd="0" destOrd="0" presId="urn:microsoft.com/office/officeart/2005/8/layout/hierarchy2"/>
    <dgm:cxn modelId="{6F938AB9-2ADC-A840-A952-D848F747F198}" type="presOf" srcId="{01D41F2D-6234-8F41-96EE-9B4A80C578FB}" destId="{1E43F230-823A-CF4D-8EF8-14E68F67D40E}" srcOrd="0" destOrd="0" presId="urn:microsoft.com/office/officeart/2005/8/layout/hierarchy2"/>
    <dgm:cxn modelId="{78E2D0C0-441F-DF48-81EE-6530D7CAB216}" srcId="{A2950945-5EF5-AC40-BFB5-FA99B2982B73}" destId="{7BA24250-6757-FC4F-A455-A3C107E1415E}" srcOrd="2" destOrd="0" parTransId="{462C0B1C-BCC6-E24F-B192-E45C2627979C}" sibTransId="{D71E33D2-7383-A64B-BF19-45D04C28448D}"/>
    <dgm:cxn modelId="{9DBF14C3-D3DB-0449-818E-73E2AAA41843}" srcId="{7BA24250-6757-FC4F-A455-A3C107E1415E}" destId="{01D41F2D-6234-8F41-96EE-9B4A80C578FB}" srcOrd="0" destOrd="0" parTransId="{815349B4-6AAF-CE44-A9A6-0A058B2931F1}" sibTransId="{3226691A-6378-234C-9475-9752BC5EAEE5}"/>
    <dgm:cxn modelId="{FA9D8AD7-9C73-784E-881E-5AA45C66716F}" srcId="{D6189353-62A6-B244-B625-BAAB15AE8E23}" destId="{A2950945-5EF5-AC40-BFB5-FA99B2982B73}" srcOrd="0" destOrd="0" parTransId="{AD554B0D-8744-224D-BF0C-2094FB0C2FB8}" sibTransId="{3EF0BD0B-52FC-5349-AD2D-CB4908450489}"/>
    <dgm:cxn modelId="{D8E8ECDD-21DC-5242-B0E4-07DCD55435FF}" type="presOf" srcId="{B20E0C4D-49EC-8F4F-8A1C-D1C750D2E48E}" destId="{B999873F-6D53-5C46-B1FE-3D2521AF76AD}" srcOrd="0" destOrd="0" presId="urn:microsoft.com/office/officeart/2005/8/layout/hierarchy2"/>
    <dgm:cxn modelId="{4E7D47E8-1A32-A14E-A19F-3AE2707FDE91}" type="presOf" srcId="{9282F29E-57CE-FD42-844B-FB9947F1293D}" destId="{99785933-DE42-2846-AF15-B43C2BACF11A}" srcOrd="0" destOrd="0" presId="urn:microsoft.com/office/officeart/2005/8/layout/hierarchy2"/>
    <dgm:cxn modelId="{5715BEE8-2F38-7843-8D5E-BC8C65B7B639}" type="presOf" srcId="{622DCC00-81E8-3847-B390-E14AC1C515BD}" destId="{8AF8F67F-2B8F-564E-9D72-DE039F3E6457}" srcOrd="1" destOrd="0" presId="urn:microsoft.com/office/officeart/2005/8/layout/hierarchy2"/>
    <dgm:cxn modelId="{49205FF4-5185-0548-8D7D-48EF179DB0A4}" type="presOf" srcId="{7BA24250-6757-FC4F-A455-A3C107E1415E}" destId="{FCC84948-4D15-AA42-81EF-B606D4EC4A17}" srcOrd="0" destOrd="0" presId="urn:microsoft.com/office/officeart/2005/8/layout/hierarchy2"/>
    <dgm:cxn modelId="{A7190AF7-334F-8C44-BEA6-A41B81BCF52C}" srcId="{AF91CA2B-75CE-4D4C-AFA4-165AEDD8BC48}" destId="{B20E0C4D-49EC-8F4F-8A1C-D1C750D2E48E}" srcOrd="0" destOrd="0" parTransId="{04F5FA9C-8A52-0044-8F92-5B3FF49AAE83}" sibTransId="{1B529F02-A825-1C42-A58A-513E026E142D}"/>
    <dgm:cxn modelId="{2E2B17F7-48F1-004F-81B5-4CAEF41CB598}" type="presOf" srcId="{04F5FA9C-8A52-0044-8F92-5B3FF49AAE83}" destId="{576999CF-25F2-D049-B451-1B59A65F4660}" srcOrd="1" destOrd="0" presId="urn:microsoft.com/office/officeart/2005/8/layout/hierarchy2"/>
    <dgm:cxn modelId="{49489C6A-6F5A-EF4D-83B5-C5D5067BDAF9}" type="presParOf" srcId="{D86A3570-8035-7949-A454-F444849C3B2E}" destId="{D7A7C6E9-AE81-6F41-B208-13515B94FBF8}" srcOrd="0" destOrd="0" presId="urn:microsoft.com/office/officeart/2005/8/layout/hierarchy2"/>
    <dgm:cxn modelId="{11020349-7104-BE48-8FBB-3A03551FA7B5}" type="presParOf" srcId="{D7A7C6E9-AE81-6F41-B208-13515B94FBF8}" destId="{00F32ECE-196F-CF4E-A919-65B8DB98E797}" srcOrd="0" destOrd="0" presId="urn:microsoft.com/office/officeart/2005/8/layout/hierarchy2"/>
    <dgm:cxn modelId="{56D6E8A2-36F7-8B4E-9221-CC99FCEDAA46}" type="presParOf" srcId="{D7A7C6E9-AE81-6F41-B208-13515B94FBF8}" destId="{66C0AE75-E6E1-7C41-A38A-4178C7D1C2F6}" srcOrd="1" destOrd="0" presId="urn:microsoft.com/office/officeart/2005/8/layout/hierarchy2"/>
    <dgm:cxn modelId="{AC761785-973E-6340-A6E1-E60D3CEE66E8}" type="presParOf" srcId="{66C0AE75-E6E1-7C41-A38A-4178C7D1C2F6}" destId="{8D2925A9-AB1B-C644-9E1A-6E7A88011FE8}" srcOrd="0" destOrd="0" presId="urn:microsoft.com/office/officeart/2005/8/layout/hierarchy2"/>
    <dgm:cxn modelId="{217A6BB5-E72B-3743-A800-CFCA634440F7}" type="presParOf" srcId="{8D2925A9-AB1B-C644-9E1A-6E7A88011FE8}" destId="{8AF8F67F-2B8F-564E-9D72-DE039F3E6457}" srcOrd="0" destOrd="0" presId="urn:microsoft.com/office/officeart/2005/8/layout/hierarchy2"/>
    <dgm:cxn modelId="{9AEEC22F-7FDC-8644-AA32-BEA1B29F9B10}" type="presParOf" srcId="{66C0AE75-E6E1-7C41-A38A-4178C7D1C2F6}" destId="{9F3E23D7-5442-7D49-AA28-911A6FD4D950}" srcOrd="1" destOrd="0" presId="urn:microsoft.com/office/officeart/2005/8/layout/hierarchy2"/>
    <dgm:cxn modelId="{7F700BF5-3BBF-9249-B52D-C5D38573ADA1}" type="presParOf" srcId="{9F3E23D7-5442-7D49-AA28-911A6FD4D950}" destId="{99785933-DE42-2846-AF15-B43C2BACF11A}" srcOrd="0" destOrd="0" presId="urn:microsoft.com/office/officeart/2005/8/layout/hierarchy2"/>
    <dgm:cxn modelId="{50B6F373-3B6E-DC41-8021-11BCBE8EFE67}" type="presParOf" srcId="{9F3E23D7-5442-7D49-AA28-911A6FD4D950}" destId="{8155264B-8ACD-9C4B-AD68-4E32A0B3ABBB}" srcOrd="1" destOrd="0" presId="urn:microsoft.com/office/officeart/2005/8/layout/hierarchy2"/>
    <dgm:cxn modelId="{75A730D9-B8AE-4343-AE3D-8ECE42B32956}" type="presParOf" srcId="{8155264B-8ACD-9C4B-AD68-4E32A0B3ABBB}" destId="{ED88ADC9-05CA-2449-9D1A-5D5262E87A68}" srcOrd="0" destOrd="0" presId="urn:microsoft.com/office/officeart/2005/8/layout/hierarchy2"/>
    <dgm:cxn modelId="{23B599CE-558F-334C-BE29-B766DD15A0A1}" type="presParOf" srcId="{ED88ADC9-05CA-2449-9D1A-5D5262E87A68}" destId="{FA169719-A41A-5D42-B592-76FAC77E078F}" srcOrd="0" destOrd="0" presId="urn:microsoft.com/office/officeart/2005/8/layout/hierarchy2"/>
    <dgm:cxn modelId="{50633EF9-CACC-224C-8AAC-D922FC643706}" type="presParOf" srcId="{8155264B-8ACD-9C4B-AD68-4E32A0B3ABBB}" destId="{0ED56A82-A4B6-224F-90B2-27A72F743E0D}" srcOrd="1" destOrd="0" presId="urn:microsoft.com/office/officeart/2005/8/layout/hierarchy2"/>
    <dgm:cxn modelId="{F69FADFD-44B9-6241-890D-194F70BBA9EE}" type="presParOf" srcId="{0ED56A82-A4B6-224F-90B2-27A72F743E0D}" destId="{AB0BDDC2-E592-6C4F-A10D-D733C6E58A3F}" srcOrd="0" destOrd="0" presId="urn:microsoft.com/office/officeart/2005/8/layout/hierarchy2"/>
    <dgm:cxn modelId="{33654FBC-FF7D-A144-B0E6-F2636982253D}" type="presParOf" srcId="{0ED56A82-A4B6-224F-90B2-27A72F743E0D}" destId="{4EFF6F0A-055C-4643-935A-FB526CD81F60}" srcOrd="1" destOrd="0" presId="urn:microsoft.com/office/officeart/2005/8/layout/hierarchy2"/>
    <dgm:cxn modelId="{786CA623-86D1-684B-8606-5368F46A5269}" type="presParOf" srcId="{66C0AE75-E6E1-7C41-A38A-4178C7D1C2F6}" destId="{50A026E3-7143-C641-801F-553353FE3E1B}" srcOrd="2" destOrd="0" presId="urn:microsoft.com/office/officeart/2005/8/layout/hierarchy2"/>
    <dgm:cxn modelId="{CAE01468-6A97-A24F-B166-F94314EA90CA}" type="presParOf" srcId="{50A026E3-7143-C641-801F-553353FE3E1B}" destId="{E627A2C2-E3D3-1D4B-95DA-EAA69879E493}" srcOrd="0" destOrd="0" presId="urn:microsoft.com/office/officeart/2005/8/layout/hierarchy2"/>
    <dgm:cxn modelId="{17F8D9C1-A6E7-4D4E-98C5-E61D4BD2333C}" type="presParOf" srcId="{66C0AE75-E6E1-7C41-A38A-4178C7D1C2F6}" destId="{454008F9-8ACC-E943-8831-B5DA6B4E1D09}" srcOrd="3" destOrd="0" presId="urn:microsoft.com/office/officeart/2005/8/layout/hierarchy2"/>
    <dgm:cxn modelId="{1BAB9665-EDA3-9443-8C49-CB955FC1051C}" type="presParOf" srcId="{454008F9-8ACC-E943-8831-B5DA6B4E1D09}" destId="{11F53DAA-58EA-6A41-B77E-F431B24B03D2}" srcOrd="0" destOrd="0" presId="urn:microsoft.com/office/officeart/2005/8/layout/hierarchy2"/>
    <dgm:cxn modelId="{10F798DE-1990-134C-BE27-A90356D319B9}" type="presParOf" srcId="{454008F9-8ACC-E943-8831-B5DA6B4E1D09}" destId="{51FAFE51-4129-9645-B116-95DDD2496C94}" srcOrd="1" destOrd="0" presId="urn:microsoft.com/office/officeart/2005/8/layout/hierarchy2"/>
    <dgm:cxn modelId="{49FA0C33-E0EA-CE4D-A8F9-98D271AF66B1}" type="presParOf" srcId="{51FAFE51-4129-9645-B116-95DDD2496C94}" destId="{34D4EC97-EC34-A942-A819-DABAC6F48F16}" srcOrd="0" destOrd="0" presId="urn:microsoft.com/office/officeart/2005/8/layout/hierarchy2"/>
    <dgm:cxn modelId="{CA261058-FE1B-AA4E-8508-7F5D7FCEF099}" type="presParOf" srcId="{34D4EC97-EC34-A942-A819-DABAC6F48F16}" destId="{61A9E7C5-FE0B-4848-8B1B-E1F28D4EE6E4}" srcOrd="0" destOrd="0" presId="urn:microsoft.com/office/officeart/2005/8/layout/hierarchy2"/>
    <dgm:cxn modelId="{7BC349D4-D385-9345-9CFF-5837DF013ADE}" type="presParOf" srcId="{51FAFE51-4129-9645-B116-95DDD2496C94}" destId="{D73C9836-458F-194C-A9A9-CBC6A14667CD}" srcOrd="1" destOrd="0" presId="urn:microsoft.com/office/officeart/2005/8/layout/hierarchy2"/>
    <dgm:cxn modelId="{36EE9BF1-5B12-0149-BDAA-03A18251BA78}" type="presParOf" srcId="{D73C9836-458F-194C-A9A9-CBC6A14667CD}" destId="{A6900D30-D7CA-8D4C-B7FF-EFC8CDBB7D5B}" srcOrd="0" destOrd="0" presId="urn:microsoft.com/office/officeart/2005/8/layout/hierarchy2"/>
    <dgm:cxn modelId="{3185E4EB-37F5-F249-B02F-58BA53ACFA38}" type="presParOf" srcId="{D73C9836-458F-194C-A9A9-CBC6A14667CD}" destId="{BFDF9FD2-0C78-F24D-97EF-78949F9BBB44}" srcOrd="1" destOrd="0" presId="urn:microsoft.com/office/officeart/2005/8/layout/hierarchy2"/>
    <dgm:cxn modelId="{DE9F1FAD-49A2-0443-B62E-5A38B9710CE1}" type="presParOf" srcId="{BFDF9FD2-0C78-F24D-97EF-78949F9BBB44}" destId="{90312380-3A6A-FE4E-8F37-482528BA89A2}" srcOrd="0" destOrd="0" presId="urn:microsoft.com/office/officeart/2005/8/layout/hierarchy2"/>
    <dgm:cxn modelId="{6D3227C2-40D2-BB46-B9F1-CB70AF62ED83}" type="presParOf" srcId="{90312380-3A6A-FE4E-8F37-482528BA89A2}" destId="{576999CF-25F2-D049-B451-1B59A65F4660}" srcOrd="0" destOrd="0" presId="urn:microsoft.com/office/officeart/2005/8/layout/hierarchy2"/>
    <dgm:cxn modelId="{0A9961A7-5B1A-BC47-A706-362D15C797E4}" type="presParOf" srcId="{BFDF9FD2-0C78-F24D-97EF-78949F9BBB44}" destId="{7C593A0D-BA88-C54C-A198-C6A7667CC7BB}" srcOrd="1" destOrd="0" presId="urn:microsoft.com/office/officeart/2005/8/layout/hierarchy2"/>
    <dgm:cxn modelId="{16D7752A-1449-554E-ADD5-0A776EFFF76A}" type="presParOf" srcId="{7C593A0D-BA88-C54C-A198-C6A7667CC7BB}" destId="{B999873F-6D53-5C46-B1FE-3D2521AF76AD}" srcOrd="0" destOrd="0" presId="urn:microsoft.com/office/officeart/2005/8/layout/hierarchy2"/>
    <dgm:cxn modelId="{FD37DC43-688A-7A48-84E1-3DB6125012D8}" type="presParOf" srcId="{7C593A0D-BA88-C54C-A198-C6A7667CC7BB}" destId="{2E3D8708-F02C-3A4D-A957-DE84E1E555C3}" srcOrd="1" destOrd="0" presId="urn:microsoft.com/office/officeart/2005/8/layout/hierarchy2"/>
    <dgm:cxn modelId="{050784A8-9BFE-DB41-9D4B-1E1DF7B25DFF}" type="presParOf" srcId="{66C0AE75-E6E1-7C41-A38A-4178C7D1C2F6}" destId="{B5BD3D24-4A78-E74D-B9F3-4683B01E8F2C}" srcOrd="4" destOrd="0" presId="urn:microsoft.com/office/officeart/2005/8/layout/hierarchy2"/>
    <dgm:cxn modelId="{013BC1FE-FA23-9E49-B781-6BDB56F84A82}" type="presParOf" srcId="{B5BD3D24-4A78-E74D-B9F3-4683B01E8F2C}" destId="{A097BD36-F313-6D4E-80E6-39F83406B105}" srcOrd="0" destOrd="0" presId="urn:microsoft.com/office/officeart/2005/8/layout/hierarchy2"/>
    <dgm:cxn modelId="{8F225DF8-0F9C-154A-9A51-61CEB47C3B2D}" type="presParOf" srcId="{66C0AE75-E6E1-7C41-A38A-4178C7D1C2F6}" destId="{0278C4B7-A75A-2D49-967D-120BBA07E709}" srcOrd="5" destOrd="0" presId="urn:microsoft.com/office/officeart/2005/8/layout/hierarchy2"/>
    <dgm:cxn modelId="{C45FCA61-1920-8645-A323-6828756D5109}" type="presParOf" srcId="{0278C4B7-A75A-2D49-967D-120BBA07E709}" destId="{FCC84948-4D15-AA42-81EF-B606D4EC4A17}" srcOrd="0" destOrd="0" presId="urn:microsoft.com/office/officeart/2005/8/layout/hierarchy2"/>
    <dgm:cxn modelId="{75144E35-4B99-154E-ABBC-E378F373DC9D}" type="presParOf" srcId="{0278C4B7-A75A-2D49-967D-120BBA07E709}" destId="{18CF6CAB-B49E-C94C-A43D-00C221E6B7F2}" srcOrd="1" destOrd="0" presId="urn:microsoft.com/office/officeart/2005/8/layout/hierarchy2"/>
    <dgm:cxn modelId="{C6BDF996-33B6-1644-A5C5-AB030A5F55FF}" type="presParOf" srcId="{18CF6CAB-B49E-C94C-A43D-00C221E6B7F2}" destId="{95C405C5-11E3-2342-93F1-A099D14634E7}" srcOrd="0" destOrd="0" presId="urn:microsoft.com/office/officeart/2005/8/layout/hierarchy2"/>
    <dgm:cxn modelId="{0D406C65-AC22-8841-AFB4-5D5C7B3CE1AF}" type="presParOf" srcId="{95C405C5-11E3-2342-93F1-A099D14634E7}" destId="{55487C3F-7C49-704B-AAF6-AC0DB2DA1878}" srcOrd="0" destOrd="0" presId="urn:microsoft.com/office/officeart/2005/8/layout/hierarchy2"/>
    <dgm:cxn modelId="{95993B15-F960-3C43-B83F-02319F417CC4}" type="presParOf" srcId="{18CF6CAB-B49E-C94C-A43D-00C221E6B7F2}" destId="{7FA6EEA6-FB47-EA4D-A5A2-82325128F330}" srcOrd="1" destOrd="0" presId="urn:microsoft.com/office/officeart/2005/8/layout/hierarchy2"/>
    <dgm:cxn modelId="{AE3A1CBE-9409-C44B-8536-8F07C0D46BF3}" type="presParOf" srcId="{7FA6EEA6-FB47-EA4D-A5A2-82325128F330}" destId="{1E43F230-823A-CF4D-8EF8-14E68F67D40E}" srcOrd="0" destOrd="0" presId="urn:microsoft.com/office/officeart/2005/8/layout/hierarchy2"/>
    <dgm:cxn modelId="{971BE0D5-2790-964E-9DF7-399317D27F6E}" type="presParOf" srcId="{7FA6EEA6-FB47-EA4D-A5A2-82325128F330}" destId="{9241322C-199B-2D48-8303-A595A918A17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0B36C5-4BED-4685-9F4D-A4F3A66043BE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gradFill flip="none" rotWithShape="1">
          <a:gsLst>
            <a:gs pos="59000">
              <a:srgbClr val="5BD1A1"/>
            </a:gs>
            <a:gs pos="0">
              <a:srgbClr val="D8FF33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6D3CB6-C540-4BE9-BA8C-288986BE8E09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5D9AE-81F0-459C-9089-D994A8FBB46D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dirty="0" err="1"/>
            <a:t>What</a:t>
          </a:r>
          <a:r>
            <a:rPr lang="de-DE" sz="2500" kern="1200" dirty="0"/>
            <a:t> do I </a:t>
          </a:r>
          <a:r>
            <a:rPr lang="de-DE" sz="2500" kern="1200" dirty="0" err="1"/>
            <a:t>have</a:t>
          </a:r>
          <a:r>
            <a:rPr lang="de-DE" sz="2500" kern="1200" dirty="0"/>
            <a:t> </a:t>
          </a:r>
          <a:r>
            <a:rPr lang="de-DE" sz="2500" kern="1200" dirty="0" err="1"/>
            <a:t>to</a:t>
          </a:r>
          <a:r>
            <a:rPr lang="de-DE" sz="2500" kern="1200" dirty="0"/>
            <a:t> pack?</a:t>
          </a:r>
          <a:endParaRPr lang="en-US" sz="2500" kern="1200" dirty="0"/>
        </a:p>
      </dsp:txBody>
      <dsp:txXfrm>
        <a:off x="1342800" y="3255669"/>
        <a:ext cx="3600000" cy="720000"/>
      </dsp:txXfrm>
    </dsp:sp>
    <dsp:sp modelId="{46F6A442-9460-4909-8D33-9B36700A49DC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gradFill flip="none" rotWithShape="1">
          <a:gsLst>
            <a:gs pos="59000">
              <a:srgbClr val="5BD1A1"/>
            </a:gs>
            <a:gs pos="0">
              <a:srgbClr val="D8FF33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D14AE-8020-4077-B591-C40E8B70E229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B6772B-7F3C-48CF-A76D-A47D9A0936BE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dirty="0" err="1"/>
            <a:t>What</a:t>
          </a:r>
          <a:r>
            <a:rPr lang="de-DE" sz="2500" kern="1200" dirty="0"/>
            <a:t> do I </a:t>
          </a:r>
          <a:r>
            <a:rPr lang="de-DE" sz="2500" kern="1200" dirty="0" err="1"/>
            <a:t>have</a:t>
          </a:r>
          <a:r>
            <a:rPr lang="de-DE" sz="2500" kern="1200" dirty="0"/>
            <a:t> at </a:t>
          </a:r>
          <a:r>
            <a:rPr lang="de-DE" sz="2500" kern="1200" dirty="0" err="1"/>
            <a:t>the</a:t>
          </a:r>
          <a:r>
            <a:rPr lang="de-DE" sz="2500" kern="1200" dirty="0"/>
            <a:t> </a:t>
          </a:r>
          <a:r>
            <a:rPr lang="de-DE" sz="2500" kern="1200" dirty="0" err="1"/>
            <a:t>other</a:t>
          </a:r>
          <a:r>
            <a:rPr lang="de-DE" sz="2500" kern="1200" dirty="0"/>
            <a:t> </a:t>
          </a:r>
          <a:r>
            <a:rPr lang="de-DE" sz="2500" kern="1200" dirty="0" err="1"/>
            <a:t>place</a:t>
          </a:r>
          <a:r>
            <a:rPr lang="de-DE" sz="2500" kern="1200" dirty="0"/>
            <a:t>?</a:t>
          </a:r>
          <a:endParaRPr lang="en-US" sz="2500" kern="1200" dirty="0"/>
        </a:p>
      </dsp:txBody>
      <dsp:txXfrm>
        <a:off x="5572800" y="3255669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F32ECE-196F-CF4E-A919-65B8DB98E797}">
      <dsp:nvSpPr>
        <dsp:cNvPr id="0" name=""/>
        <dsp:cNvSpPr/>
      </dsp:nvSpPr>
      <dsp:spPr>
        <a:xfrm>
          <a:off x="5340" y="1992077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TabBar</a:t>
          </a:r>
          <a:endParaRPr lang="en-US" sz="3000" kern="1200" dirty="0"/>
        </a:p>
      </dsp:txBody>
      <dsp:txXfrm>
        <a:off x="35716" y="2022453"/>
        <a:ext cx="2013460" cy="976354"/>
      </dsp:txXfrm>
    </dsp:sp>
    <dsp:sp modelId="{8D2925A9-AB1B-C644-9E1A-6E7A88011FE8}">
      <dsp:nvSpPr>
        <dsp:cNvPr id="0" name=""/>
        <dsp:cNvSpPr/>
      </dsp:nvSpPr>
      <dsp:spPr>
        <a:xfrm rot="18289469">
          <a:off x="1767958" y="1895705"/>
          <a:ext cx="1452874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1452874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58073" y="1877972"/>
        <a:ext cx="72643" cy="72643"/>
      </dsp:txXfrm>
    </dsp:sp>
    <dsp:sp modelId="{99785933-DE42-2846-AF15-B43C2BACF11A}">
      <dsp:nvSpPr>
        <dsp:cNvPr id="0" name=""/>
        <dsp:cNvSpPr/>
      </dsp:nvSpPr>
      <dsp:spPr>
        <a:xfrm>
          <a:off x="2909238" y="799405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Dashboard</a:t>
          </a:r>
        </a:p>
      </dsp:txBody>
      <dsp:txXfrm>
        <a:off x="2939614" y="829781"/>
        <a:ext cx="2013460" cy="976354"/>
      </dsp:txXfrm>
    </dsp:sp>
    <dsp:sp modelId="{ED88ADC9-05CA-2449-9D1A-5D5262E87A68}">
      <dsp:nvSpPr>
        <dsp:cNvPr id="0" name=""/>
        <dsp:cNvSpPr/>
      </dsp:nvSpPr>
      <dsp:spPr>
        <a:xfrm>
          <a:off x="4983450" y="1299369"/>
          <a:ext cx="829685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829685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7551" y="1297216"/>
        <a:ext cx="41484" cy="41484"/>
      </dsp:txXfrm>
    </dsp:sp>
    <dsp:sp modelId="{AB0BDDC2-E592-6C4F-A10D-D733C6E58A3F}">
      <dsp:nvSpPr>
        <dsp:cNvPr id="0" name=""/>
        <dsp:cNvSpPr/>
      </dsp:nvSpPr>
      <dsp:spPr>
        <a:xfrm>
          <a:off x="5813136" y="799405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New Suitcase</a:t>
          </a:r>
        </a:p>
      </dsp:txBody>
      <dsp:txXfrm>
        <a:off x="5843512" y="829781"/>
        <a:ext cx="2013460" cy="976354"/>
      </dsp:txXfrm>
    </dsp:sp>
    <dsp:sp modelId="{50A026E3-7143-C641-801F-553353FE3E1B}">
      <dsp:nvSpPr>
        <dsp:cNvPr id="0" name=""/>
        <dsp:cNvSpPr/>
      </dsp:nvSpPr>
      <dsp:spPr>
        <a:xfrm>
          <a:off x="2079553" y="2492042"/>
          <a:ext cx="829685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829685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3653" y="2489888"/>
        <a:ext cx="41484" cy="41484"/>
      </dsp:txXfrm>
    </dsp:sp>
    <dsp:sp modelId="{11F53DAA-58EA-6A41-B77E-F431B24B03D2}">
      <dsp:nvSpPr>
        <dsp:cNvPr id="0" name=""/>
        <dsp:cNvSpPr/>
      </dsp:nvSpPr>
      <dsp:spPr>
        <a:xfrm>
          <a:off x="2909238" y="1992077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MyItems</a:t>
          </a:r>
          <a:endParaRPr lang="en-US" sz="3000" kern="1200" dirty="0"/>
        </a:p>
      </dsp:txBody>
      <dsp:txXfrm>
        <a:off x="2939614" y="2022453"/>
        <a:ext cx="2013460" cy="976354"/>
      </dsp:txXfrm>
    </dsp:sp>
    <dsp:sp modelId="{34D4EC97-EC34-A942-A819-DABAC6F48F16}">
      <dsp:nvSpPr>
        <dsp:cNvPr id="0" name=""/>
        <dsp:cNvSpPr/>
      </dsp:nvSpPr>
      <dsp:spPr>
        <a:xfrm>
          <a:off x="4983450" y="2492042"/>
          <a:ext cx="829685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829685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7551" y="2489888"/>
        <a:ext cx="41484" cy="41484"/>
      </dsp:txXfrm>
    </dsp:sp>
    <dsp:sp modelId="{A6900D30-D7CA-8D4C-B7FF-EFC8CDBB7D5B}">
      <dsp:nvSpPr>
        <dsp:cNvPr id="0" name=""/>
        <dsp:cNvSpPr/>
      </dsp:nvSpPr>
      <dsp:spPr>
        <a:xfrm>
          <a:off x="5813136" y="1992077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AddItem</a:t>
          </a:r>
          <a:endParaRPr lang="en-US" sz="3000" kern="1200" dirty="0"/>
        </a:p>
      </dsp:txBody>
      <dsp:txXfrm>
        <a:off x="5843512" y="2022453"/>
        <a:ext cx="2013460" cy="976354"/>
      </dsp:txXfrm>
    </dsp:sp>
    <dsp:sp modelId="{90312380-3A6A-FE4E-8F37-482528BA89A2}">
      <dsp:nvSpPr>
        <dsp:cNvPr id="0" name=""/>
        <dsp:cNvSpPr/>
      </dsp:nvSpPr>
      <dsp:spPr>
        <a:xfrm>
          <a:off x="7887348" y="2492042"/>
          <a:ext cx="829685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829685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8281449" y="2489888"/>
        <a:ext cx="41484" cy="41484"/>
      </dsp:txXfrm>
    </dsp:sp>
    <dsp:sp modelId="{B999873F-6D53-5C46-B1FE-3D2521AF76AD}">
      <dsp:nvSpPr>
        <dsp:cNvPr id="0" name=""/>
        <dsp:cNvSpPr/>
      </dsp:nvSpPr>
      <dsp:spPr>
        <a:xfrm>
          <a:off x="8717033" y="1992077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CreateItem</a:t>
          </a:r>
          <a:endParaRPr lang="de-DE" sz="3000" kern="1200" dirty="0"/>
        </a:p>
      </dsp:txBody>
      <dsp:txXfrm>
        <a:off x="8747409" y="2022453"/>
        <a:ext cx="2013460" cy="976354"/>
      </dsp:txXfrm>
    </dsp:sp>
    <dsp:sp modelId="{B5BD3D24-4A78-E74D-B9F3-4683B01E8F2C}">
      <dsp:nvSpPr>
        <dsp:cNvPr id="0" name=""/>
        <dsp:cNvSpPr/>
      </dsp:nvSpPr>
      <dsp:spPr>
        <a:xfrm rot="3310531">
          <a:off x="1767958" y="3088378"/>
          <a:ext cx="1452874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1452874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58073" y="3070645"/>
        <a:ext cx="72643" cy="72643"/>
      </dsp:txXfrm>
    </dsp:sp>
    <dsp:sp modelId="{FCC84948-4D15-AA42-81EF-B606D4EC4A17}">
      <dsp:nvSpPr>
        <dsp:cNvPr id="0" name=""/>
        <dsp:cNvSpPr/>
      </dsp:nvSpPr>
      <dsp:spPr>
        <a:xfrm>
          <a:off x="2909238" y="3184750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MyLocation</a:t>
          </a:r>
          <a:endParaRPr lang="en-US" sz="3000" kern="1200" dirty="0"/>
        </a:p>
      </dsp:txBody>
      <dsp:txXfrm>
        <a:off x="2939614" y="3215126"/>
        <a:ext cx="2013460" cy="976354"/>
      </dsp:txXfrm>
    </dsp:sp>
    <dsp:sp modelId="{95C405C5-11E3-2342-93F1-A099D14634E7}">
      <dsp:nvSpPr>
        <dsp:cNvPr id="0" name=""/>
        <dsp:cNvSpPr/>
      </dsp:nvSpPr>
      <dsp:spPr>
        <a:xfrm>
          <a:off x="4983450" y="3684714"/>
          <a:ext cx="829685" cy="37177"/>
        </a:xfrm>
        <a:custGeom>
          <a:avLst/>
          <a:gdLst/>
          <a:ahLst/>
          <a:cxnLst/>
          <a:rect l="0" t="0" r="0" b="0"/>
          <a:pathLst>
            <a:path>
              <a:moveTo>
                <a:pt x="0" y="18588"/>
              </a:moveTo>
              <a:lnTo>
                <a:pt x="829685" y="18588"/>
              </a:lnTo>
            </a:path>
          </a:pathLst>
        </a:custGeom>
        <a:noFill/>
        <a:ln w="38100" cap="flat" cmpd="sng" algn="ctr">
          <a:solidFill>
            <a:srgbClr val="D8FF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377551" y="3682561"/>
        <a:ext cx="41484" cy="41484"/>
      </dsp:txXfrm>
    </dsp:sp>
    <dsp:sp modelId="{1E43F230-823A-CF4D-8EF8-14E68F67D40E}">
      <dsp:nvSpPr>
        <dsp:cNvPr id="0" name=""/>
        <dsp:cNvSpPr/>
      </dsp:nvSpPr>
      <dsp:spPr>
        <a:xfrm>
          <a:off x="5813136" y="3184750"/>
          <a:ext cx="2074212" cy="1037106"/>
        </a:xfrm>
        <a:prstGeom prst="roundRect">
          <a:avLst>
            <a:gd name="adj" fmla="val 10000"/>
          </a:avLst>
        </a:prstGeom>
        <a:solidFill>
          <a:srgbClr val="5BD1A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AddLocation</a:t>
          </a:r>
          <a:endParaRPr lang="de-DE" sz="3000" kern="1200" dirty="0"/>
        </a:p>
      </dsp:txBody>
      <dsp:txXfrm>
        <a:off x="5843512" y="3215126"/>
        <a:ext cx="2013460" cy="976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4.png>
</file>

<file path=ppt/media/image5.svg>
</file>

<file path=ppt/media/image6.jpe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6E7FD-7AE4-7E46-9875-31E55CAEC9D2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D56AE-D49D-074D-8FEC-89FDE5D793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1279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3594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CD56AE-D49D-074D-8FEC-89FDE5D7938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6172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340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27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567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096000" y="4508995"/>
            <a:ext cx="3888074" cy="135863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1219079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820589" algn="l"/>
              </a:tabLst>
              <a:defRPr sz="6499" b="0" i="0" baseline="0">
                <a:solidFill>
                  <a:schemeClr val="bg2"/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r>
              <a:rPr lang="en-US" dirty="0"/>
              <a:t>Name file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400"/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66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56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18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589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692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453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490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768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8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F1270-DA24-014B-9A46-80DFD925A04E}" type="datetimeFigureOut">
              <a:rPr lang="de-DE" smtClean="0"/>
              <a:t>24.06.20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841AE-A833-CA43-859F-117F99FC62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8918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10" Type="http://schemas.openxmlformats.org/officeDocument/2006/relationships/image" Target="../media/image11.svg"/><Relationship Id="rId4" Type="http://schemas.openxmlformats.org/officeDocument/2006/relationships/image" Target="../media/image28.svg"/><Relationship Id="rId9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-3905" y="3995"/>
            <a:ext cx="12192000" cy="6857901"/>
          </a:xfrm>
          <a:prstGeom prst="rect">
            <a:avLst/>
          </a:prstGeom>
          <a:gradFill flip="none" rotWithShape="1">
            <a:gsLst>
              <a:gs pos="59000">
                <a:srgbClr val="5BD1A1"/>
              </a:gs>
              <a:gs pos="0">
                <a:srgbClr val="D8FF3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65D6AA7-A0A6-9B4B-82D6-BFD188C78E29}"/>
              </a:ext>
            </a:extLst>
          </p:cNvPr>
          <p:cNvSpPr txBox="1">
            <a:spLocks/>
          </p:cNvSpPr>
          <p:nvPr/>
        </p:nvSpPr>
        <p:spPr>
          <a:xfrm>
            <a:off x="777024" y="2476328"/>
            <a:ext cx="6488749" cy="2491088"/>
          </a:xfrm>
          <a:prstGeom prst="rect">
            <a:avLst/>
          </a:prstGeom>
        </p:spPr>
        <p:txBody>
          <a:bodyPr anchor="ctr"/>
          <a:lstStyle>
            <a:lvl1pPr algn="ctr" defTabSz="2438645" rtl="0" eaLnBrk="1" latinLnBrk="0" hangingPunct="1">
              <a:spcBef>
                <a:spcPct val="0"/>
              </a:spcBef>
              <a:buNone/>
              <a:defRPr sz="117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1820498" algn="l"/>
                <a:tab pos="2822010" algn="l"/>
              </a:tabLst>
            </a:pPr>
            <a:r>
              <a:rPr lang="en-US" sz="8298" b="1" dirty="0">
                <a:solidFill>
                  <a:schemeClr val="bg1"/>
                </a:solidFill>
                <a:latin typeface="Avenir Book" panose="02000503020000020003" pitchFamily="2" charset="0"/>
                <a:ea typeface="Tahoma" charset="0"/>
                <a:cs typeface="Apple Chancery" panose="03020702040506060504" pitchFamily="66" charset="-79"/>
              </a:rPr>
              <a:t>Where’s My Stuff?</a:t>
            </a:r>
          </a:p>
          <a:p>
            <a:pPr algn="l">
              <a:tabLst>
                <a:tab pos="1820498" algn="l"/>
                <a:tab pos="2822010" algn="l"/>
              </a:tabLst>
            </a:pPr>
            <a:endParaRPr lang="ru-RU" sz="4799" dirty="0">
              <a:solidFill>
                <a:schemeClr val="tx1">
                  <a:lumMod val="65000"/>
                  <a:lumOff val="35000"/>
                </a:schemeClr>
              </a:solidFill>
              <a:latin typeface="Tahoma" charset="0"/>
              <a:ea typeface="Tahoma" charset="0"/>
              <a:cs typeface="Al Bayan Plain" pitchFamily="2" charset="-78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A34525B-165A-4C48-A21D-26AE8FCDD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423" y="2298172"/>
            <a:ext cx="2261655" cy="22616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35815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DCC1B78-38E5-5F47-A8AA-9ACBE4148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233" y="643467"/>
            <a:ext cx="3440133" cy="5571066"/>
          </a:xfrm>
          <a:prstGeom prst="rect">
            <a:avLst/>
          </a:prstGeom>
        </p:spPr>
      </p:pic>
      <p:pic>
        <p:nvPicPr>
          <p:cNvPr id="5" name="Grafik 4" descr="Ein Bild, das Screenshot, Monitor, Telefon enthält.&#10;&#10;Automatisch generierte Beschreibung">
            <a:extLst>
              <a:ext uri="{FF2B5EF4-FFF2-40B4-BE49-F238E27FC236}">
                <a16:creationId xmlns:a16="http://schemas.microsoft.com/office/drawing/2014/main" id="{9B99ACB4-AA1A-734A-81CF-96BF8FF9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632" y="643467"/>
            <a:ext cx="34401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19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itzend, Uhr, Mikrowelle, weiß enthält.&#10;&#10;Automatisch generierte Beschreibung">
            <a:extLst>
              <a:ext uri="{FF2B5EF4-FFF2-40B4-BE49-F238E27FC236}">
                <a16:creationId xmlns:a16="http://schemas.microsoft.com/office/drawing/2014/main" id="{7FA4CEFF-2A2E-AA45-BC53-3D46E4817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933" y="643466"/>
            <a:ext cx="34401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83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sitzend, Tisch, Telefon enthält.&#10;&#10;Automatisch generierte Beschreibung">
            <a:extLst>
              <a:ext uri="{FF2B5EF4-FFF2-40B4-BE49-F238E27FC236}">
                <a16:creationId xmlns:a16="http://schemas.microsoft.com/office/drawing/2014/main" id="{A8845CC3-A157-1445-A3E2-4B217C56A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233" y="643467"/>
            <a:ext cx="3440133" cy="5571066"/>
          </a:xfrm>
          <a:prstGeom prst="rect">
            <a:avLst/>
          </a:prstGeom>
        </p:spPr>
      </p:pic>
      <p:pic>
        <p:nvPicPr>
          <p:cNvPr id="5" name="Grafik 4" descr="Ein Bild, das Monitor, Foto, sitzend, verschieden enthält.&#10;&#10;Automatisch generierte Beschreibung">
            <a:extLst>
              <a:ext uri="{FF2B5EF4-FFF2-40B4-BE49-F238E27FC236}">
                <a16:creationId xmlns:a16="http://schemas.microsoft.com/office/drawing/2014/main" id="{372B52D4-2864-B742-922A-246B6BE18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632" y="643467"/>
            <a:ext cx="34401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68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BA6FCF-A551-8745-92C8-6CC99E6C5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>
                <a:latin typeface="Avenir Book" panose="02000503020000020003" pitchFamily="2" charset="0"/>
              </a:rPr>
              <a:t>Used</a:t>
            </a:r>
            <a:r>
              <a:rPr lang="de-DE" b="1" dirty="0">
                <a:latin typeface="Avenir Book" panose="02000503020000020003" pitchFamily="2" charset="0"/>
              </a:rPr>
              <a:t> APIs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BAB028-9C76-FC42-BA97-E878C2B57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6392" y="4405257"/>
            <a:ext cx="2313792" cy="4442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 err="1"/>
              <a:t>CoreLocation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41636E0-99F7-FF4C-B0DE-6764D1963EB2}"/>
              </a:ext>
            </a:extLst>
          </p:cNvPr>
          <p:cNvSpPr txBox="1">
            <a:spLocks/>
          </p:cNvSpPr>
          <p:nvPr/>
        </p:nvSpPr>
        <p:spPr>
          <a:xfrm>
            <a:off x="2516392" y="2381614"/>
            <a:ext cx="1485452" cy="4442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MapBox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B8D2E52-4F1D-F64B-B2DC-2A2B39BBF7E7}"/>
              </a:ext>
            </a:extLst>
          </p:cNvPr>
          <p:cNvSpPr txBox="1">
            <a:spLocks/>
          </p:cNvSpPr>
          <p:nvPr/>
        </p:nvSpPr>
        <p:spPr>
          <a:xfrm>
            <a:off x="8067336" y="4405257"/>
            <a:ext cx="1883487" cy="4442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CoreData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E58CD84-C642-924E-BD04-842A62670960}"/>
              </a:ext>
            </a:extLst>
          </p:cNvPr>
          <p:cNvSpPr txBox="1">
            <a:spLocks/>
          </p:cNvSpPr>
          <p:nvPr/>
        </p:nvSpPr>
        <p:spPr>
          <a:xfrm>
            <a:off x="8067336" y="2381614"/>
            <a:ext cx="2485915" cy="4442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UICollectionView</a:t>
            </a:r>
            <a:endParaRPr lang="de-DE" dirty="0"/>
          </a:p>
        </p:txBody>
      </p:sp>
      <p:pic>
        <p:nvPicPr>
          <p:cNvPr id="12" name="Grafik 11" descr="Richtung">
            <a:extLst>
              <a:ext uri="{FF2B5EF4-FFF2-40B4-BE49-F238E27FC236}">
                <a16:creationId xmlns:a16="http://schemas.microsoft.com/office/drawing/2014/main" id="{EA125158-5B5D-C145-A4DF-931D3A7F4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6055" y="4170176"/>
            <a:ext cx="914400" cy="914400"/>
          </a:xfrm>
          <a:prstGeom prst="rect">
            <a:avLst/>
          </a:prstGeom>
        </p:spPr>
      </p:pic>
      <p:pic>
        <p:nvPicPr>
          <p:cNvPr id="16" name="Grafik 15" descr="Tisch">
            <a:extLst>
              <a:ext uri="{FF2B5EF4-FFF2-40B4-BE49-F238E27FC236}">
                <a16:creationId xmlns:a16="http://schemas.microsoft.com/office/drawing/2014/main" id="{B40C0DA0-65E1-494E-BFCB-19E6C8B0C0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32983" y="2030964"/>
            <a:ext cx="914400" cy="914400"/>
          </a:xfrm>
          <a:prstGeom prst="rect">
            <a:avLst/>
          </a:prstGeom>
        </p:spPr>
      </p:pic>
      <p:pic>
        <p:nvPicPr>
          <p:cNvPr id="18" name="Grafik 17" descr="Datenbank">
            <a:extLst>
              <a:ext uri="{FF2B5EF4-FFF2-40B4-BE49-F238E27FC236}">
                <a16:creationId xmlns:a16="http://schemas.microsoft.com/office/drawing/2014/main" id="{4568EF47-A980-6948-ABB7-037E285F8C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32983" y="4185108"/>
            <a:ext cx="914400" cy="914400"/>
          </a:xfrm>
          <a:prstGeom prst="rect">
            <a:avLst/>
          </a:prstGeom>
        </p:spPr>
      </p:pic>
      <p:pic>
        <p:nvPicPr>
          <p:cNvPr id="19" name="Grafik 18" descr="Karte mit Lagemarkierung">
            <a:extLst>
              <a:ext uri="{FF2B5EF4-FFF2-40B4-BE49-F238E27FC236}">
                <a16:creationId xmlns:a16="http://schemas.microsoft.com/office/drawing/2014/main" id="{B8B7102E-3231-854D-BA36-3B177458CA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6055" y="201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95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174C3D-A2A9-CF45-8214-EBD48FE5C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Avenir Book" panose="02000503020000020003" pitchFamily="2" charset="0"/>
              </a:rPr>
              <a:t>Road </a:t>
            </a:r>
            <a:r>
              <a:rPr lang="de-DE" b="1" dirty="0" err="1">
                <a:latin typeface="Avenir Book" panose="02000503020000020003" pitchFamily="2" charset="0"/>
              </a:rPr>
              <a:t>ahead</a:t>
            </a:r>
            <a:endParaRPr lang="de-DE" b="1" dirty="0">
              <a:latin typeface="Avenir Book" panose="02000503020000020003" pitchFamily="2" charset="0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DB59E9B4-2785-4B4F-B320-6EC43988AF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805F2BA0-D0CE-1440-A526-747731F0F3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AppStore</a:t>
            </a:r>
            <a:r>
              <a:rPr lang="de-DE" dirty="0"/>
              <a:t> Launch</a:t>
            </a:r>
          </a:p>
          <a:p>
            <a:endParaRPr lang="de-DE" dirty="0"/>
          </a:p>
          <a:p>
            <a:r>
              <a:rPr lang="de-DE" dirty="0"/>
              <a:t>More Features</a:t>
            </a:r>
          </a:p>
          <a:p>
            <a:endParaRPr lang="de-DE" dirty="0"/>
          </a:p>
          <a:p>
            <a:r>
              <a:rPr lang="de-DE" dirty="0"/>
              <a:t>General </a:t>
            </a:r>
            <a:r>
              <a:rPr lang="de-DE" dirty="0" err="1"/>
              <a:t>Improvements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724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E1B1A5-CB6D-EC48-B764-77224BC6F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2168"/>
            <a:ext cx="10515600" cy="2852737"/>
          </a:xfrm>
        </p:spPr>
        <p:txBody>
          <a:bodyPr/>
          <a:lstStyle/>
          <a:p>
            <a:pPr algn="ctr"/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84EF8E5-018B-F043-90D6-49C041AEE2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3223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F80C31-A2AC-3249-9B57-2890B21A8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The Problem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E5846EF-2FC2-4E9A-A359-04FEDDE25D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83876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654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6D3CB6-C540-4BE9-BA8C-288986BE8E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20B36C5-4BED-4685-9F4D-A4F3A66043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05D9AE-81F0-459C-9089-D994A8FBB4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F6A442-9460-4909-8D33-9B36700A49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ED14AE-8020-4077-B591-C40E8B70E2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1B6772B-7F3C-48CF-A76D-A47D9A0936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70A5CA-CA59-5E4C-8BA0-AD1B81AB2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 Book" panose="02000503020000020003" pitchFamily="2" charset="0"/>
              </a:rPr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D85FE2-D556-954C-99ED-E91BFCD01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69099"/>
            <a:ext cx="4114800" cy="13255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dirty="0"/>
              <a:t>Compact </a:t>
            </a:r>
            <a:r>
              <a:rPr lang="de-DE" b="1" dirty="0" err="1"/>
              <a:t>overview</a:t>
            </a:r>
            <a:endParaRPr lang="de-DE" b="1" dirty="0"/>
          </a:p>
          <a:p>
            <a:pPr marL="0" indent="0">
              <a:buNone/>
            </a:pPr>
            <a:r>
              <a:rPr lang="de-DE" dirty="0"/>
              <a:t>Save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belongings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locations</a:t>
            </a:r>
            <a:endParaRPr lang="de-DE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1B86AADB-A94B-6243-AF62-1295A6DBCD0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The Solution – </a:t>
            </a:r>
            <a:r>
              <a:rPr lang="de-DE" sz="4000" b="1" dirty="0" err="1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Where‘s</a:t>
            </a:r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 </a:t>
            </a:r>
            <a:r>
              <a:rPr lang="de-DE" sz="4000" b="1" dirty="0" err="1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My</a:t>
            </a:r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 </a:t>
            </a:r>
            <a:r>
              <a:rPr lang="de-DE" sz="4000" b="1" dirty="0" err="1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Stuff</a:t>
            </a:r>
            <a:endParaRPr lang="de-DE" sz="4000" b="1" dirty="0">
              <a:solidFill>
                <a:schemeClr val="tx2"/>
              </a:solidFill>
              <a:latin typeface="Avenir Book" panose="02000503020000020003" pitchFamily="2" charset="0"/>
              <a:ea typeface="Tahoma" charset="0"/>
              <a:cs typeface="Tahoma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D547CC2-A2F0-3041-A79F-E0BCF5D34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084" y="2753258"/>
            <a:ext cx="2261655" cy="22616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0C92541-F4CE-2F49-8A51-6959483D1F94}"/>
              </a:ext>
            </a:extLst>
          </p:cNvPr>
          <p:cNvSpPr txBox="1">
            <a:spLocks/>
          </p:cNvSpPr>
          <p:nvPr/>
        </p:nvSpPr>
        <p:spPr>
          <a:xfrm>
            <a:off x="6043177" y="3862570"/>
            <a:ext cx="41148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b="1" dirty="0"/>
              <a:t>Virtual Suitcase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Select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carry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357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allAtOnce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95CE11-696C-E34F-8B7C-7044AEF44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0652" y="2466582"/>
            <a:ext cx="3848850" cy="3709365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Benedikt Langer</a:t>
            </a:r>
          </a:p>
          <a:p>
            <a:pPr marL="0" indent="0">
              <a:buNone/>
            </a:pPr>
            <a:r>
              <a:rPr lang="de-DE" dirty="0"/>
              <a:t>Skills:</a:t>
            </a:r>
          </a:p>
          <a:p>
            <a:pPr marL="504000" indent="-677863">
              <a:lnSpc>
                <a:spcPct val="150000"/>
              </a:lnSpc>
            </a:pPr>
            <a:r>
              <a:rPr lang="de-DE" dirty="0"/>
              <a:t>Swift</a:t>
            </a:r>
          </a:p>
          <a:p>
            <a:pPr marL="677863" indent="-677863"/>
            <a:r>
              <a:rPr lang="de-DE" dirty="0"/>
              <a:t>Java</a:t>
            </a:r>
          </a:p>
          <a:p>
            <a:pPr marL="677863" indent="-677863"/>
            <a:r>
              <a:rPr lang="de-DE" dirty="0"/>
              <a:t>C++</a:t>
            </a:r>
          </a:p>
          <a:p>
            <a:pPr marL="677863" indent="-677863"/>
            <a:r>
              <a:rPr lang="de-DE" dirty="0" err="1"/>
              <a:t>Kotlin</a:t>
            </a:r>
            <a:endParaRPr lang="de-DE" dirty="0"/>
          </a:p>
        </p:txBody>
      </p:sp>
      <p:pic>
        <p:nvPicPr>
          <p:cNvPr id="4" name="Picture Placeholder 43">
            <a:extLst>
              <a:ext uri="{FF2B5EF4-FFF2-40B4-BE49-F238E27FC236}">
                <a16:creationId xmlns:a16="http://schemas.microsoft.com/office/drawing/2014/main" id="{C8D919B7-AC9F-B149-8E5A-3D62AFF59A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7510" r="-230" b="20338"/>
          <a:stretch/>
        </p:blipFill>
        <p:spPr>
          <a:xfrm>
            <a:off x="1382716" y="2608153"/>
            <a:ext cx="2900817" cy="2758326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12541FA8-2C77-5B4A-979B-B59BBE8842C4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The Developer</a:t>
            </a:r>
          </a:p>
        </p:txBody>
      </p:sp>
    </p:spTree>
    <p:extLst>
      <p:ext uri="{BB962C8B-B14F-4D97-AF65-F5344CB8AC3E}">
        <p14:creationId xmlns:p14="http://schemas.microsoft.com/office/powerpoint/2010/main" val="3122379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97C39F-9EDD-BF42-9D59-9E4962691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00" b="1" dirty="0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App-</a:t>
            </a:r>
            <a:r>
              <a:rPr lang="de-DE" sz="4000" b="1" dirty="0" err="1">
                <a:solidFill>
                  <a:schemeClr val="tx2"/>
                </a:solidFill>
                <a:latin typeface="Avenir Book" panose="02000503020000020003" pitchFamily="2" charset="0"/>
                <a:ea typeface="Tahoma" charset="0"/>
                <a:cs typeface="Tahoma" charset="0"/>
              </a:rPr>
              <a:t>Structure</a:t>
            </a:r>
            <a:endParaRPr lang="de-DE" sz="4000" b="1" dirty="0">
              <a:solidFill>
                <a:schemeClr val="tx2"/>
              </a:solidFill>
              <a:latin typeface="Avenir Book" panose="02000503020000020003" pitchFamily="2" charset="0"/>
              <a:ea typeface="Tahoma" charset="0"/>
              <a:cs typeface="Tahoma" charset="0"/>
            </a:endParaRPr>
          </a:p>
        </p:txBody>
      </p:sp>
      <p:graphicFrame>
        <p:nvGraphicFramePr>
          <p:cNvPr id="4" name="Diagram 5">
            <a:extLst>
              <a:ext uri="{FF2B5EF4-FFF2-40B4-BE49-F238E27FC236}">
                <a16:creationId xmlns:a16="http://schemas.microsoft.com/office/drawing/2014/main" id="{B0CB46C5-945F-EE43-B657-9C8092143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9359741"/>
              </p:ext>
            </p:extLst>
          </p:nvPr>
        </p:nvGraphicFramePr>
        <p:xfrm>
          <a:off x="557212" y="1471614"/>
          <a:ext cx="10796587" cy="5021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983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F2A81E4-176F-2047-9F80-42D3A87EF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de-DE" sz="4000" b="1" dirty="0">
                <a:solidFill>
                  <a:srgbClr val="FFFFFF"/>
                </a:solidFill>
                <a:latin typeface="Avenir Book" panose="02000503020000020003" pitchFamily="2" charset="0"/>
                <a:ea typeface="Tahoma" charset="0"/>
                <a:cs typeface="Vani" panose="020B0604020202020204" pitchFamily="34" charset="0"/>
              </a:rPr>
              <a:t>Features</a:t>
            </a:r>
            <a:endParaRPr lang="de-DE" sz="4000" dirty="0">
              <a:solidFill>
                <a:srgbClr val="FFFFFF"/>
              </a:solidFill>
              <a:latin typeface="Avenir Book" panose="02000503020000020003" pitchFamily="2" charset="0"/>
              <a:cs typeface="Vani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0A50BE-E4A8-3E4D-ACB2-291F9ED62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de-DE" sz="2000" dirty="0"/>
              <a:t>Virtual Suitcase</a:t>
            </a:r>
          </a:p>
          <a:p>
            <a:pPr marL="223838" lvl="1" indent="0">
              <a:buNone/>
            </a:pPr>
            <a:r>
              <a:rPr lang="de-DE" sz="1600" dirty="0"/>
              <a:t>Add </a:t>
            </a:r>
            <a:r>
              <a:rPr lang="de-DE" sz="1600" dirty="0" err="1"/>
              <a:t>items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carry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you</a:t>
            </a:r>
            <a:endParaRPr lang="de-DE" sz="1600" dirty="0"/>
          </a:p>
          <a:p>
            <a:endParaRPr lang="de-DE" sz="2000" dirty="0"/>
          </a:p>
          <a:p>
            <a:r>
              <a:rPr lang="de-DE" sz="2000" dirty="0"/>
              <a:t>Location </a:t>
            </a:r>
            <a:r>
              <a:rPr lang="de-DE" sz="2000" dirty="0" err="1"/>
              <a:t>based</a:t>
            </a:r>
            <a:endParaRPr lang="de-DE" sz="2000" dirty="0"/>
          </a:p>
          <a:p>
            <a:pPr marL="223838" lvl="1" indent="0">
              <a:buNone/>
            </a:pPr>
            <a:r>
              <a:rPr lang="de-DE" sz="1600" dirty="0" err="1"/>
              <a:t>Make</a:t>
            </a:r>
            <a:r>
              <a:rPr lang="de-DE" sz="1600" dirty="0"/>
              <a:t> </a:t>
            </a:r>
            <a:r>
              <a:rPr lang="de-DE" sz="1600" dirty="0" err="1"/>
              <a:t>location</a:t>
            </a:r>
            <a:r>
              <a:rPr lang="de-DE" sz="1600" dirty="0"/>
              <a:t> </a:t>
            </a:r>
            <a:r>
              <a:rPr lang="de-DE" sz="1600" dirty="0" err="1"/>
              <a:t>based</a:t>
            </a:r>
            <a:r>
              <a:rPr lang="de-DE" sz="1600" dirty="0"/>
              <a:t> </a:t>
            </a:r>
            <a:r>
              <a:rPr lang="de-DE" sz="1600" dirty="0" err="1"/>
              <a:t>actions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your</a:t>
            </a:r>
            <a:r>
              <a:rPr lang="de-DE" sz="1600" dirty="0"/>
              <a:t> </a:t>
            </a:r>
            <a:r>
              <a:rPr lang="de-DE" sz="1600" dirty="0" err="1"/>
              <a:t>items</a:t>
            </a:r>
            <a:endParaRPr lang="de-DE" sz="1600" dirty="0"/>
          </a:p>
          <a:p>
            <a:endParaRPr lang="de-DE" sz="2000" dirty="0"/>
          </a:p>
          <a:p>
            <a:r>
              <a:rPr lang="de-DE" sz="2000" dirty="0" err="1"/>
              <a:t>Notification</a:t>
            </a:r>
            <a:endParaRPr lang="de-DE" sz="2000" dirty="0"/>
          </a:p>
          <a:p>
            <a:pPr marL="223838" lvl="1" indent="0">
              <a:buNone/>
            </a:pPr>
            <a:r>
              <a:rPr lang="de-DE" sz="1600" dirty="0" err="1"/>
              <a:t>Get</a:t>
            </a:r>
            <a:r>
              <a:rPr lang="de-DE" sz="1600" dirty="0"/>
              <a:t> </a:t>
            </a:r>
            <a:r>
              <a:rPr lang="de-DE" sz="1600" dirty="0" err="1"/>
              <a:t>notification</a:t>
            </a:r>
            <a:r>
              <a:rPr lang="de-DE" sz="1600" dirty="0"/>
              <a:t>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you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at a </a:t>
            </a:r>
            <a:r>
              <a:rPr lang="de-DE" sz="1600" dirty="0" err="1"/>
              <a:t>certain</a:t>
            </a:r>
            <a:r>
              <a:rPr lang="de-DE" sz="1600" dirty="0"/>
              <a:t> </a:t>
            </a:r>
            <a:r>
              <a:rPr lang="de-DE" sz="1600" dirty="0" err="1"/>
              <a:t>place</a:t>
            </a:r>
            <a:endParaRPr lang="de-DE" sz="1600" dirty="0"/>
          </a:p>
          <a:p>
            <a:endParaRPr lang="de-DE" sz="1600" dirty="0"/>
          </a:p>
          <a:p>
            <a:endParaRPr lang="de-DE" sz="2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DDD280D-FEA7-074B-AD62-6B349C0B2B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de-DE" sz="2000" dirty="0"/>
              <a:t>Create </a:t>
            </a:r>
            <a:r>
              <a:rPr lang="de-DE" sz="2000" dirty="0" err="1"/>
              <a:t>own</a:t>
            </a:r>
            <a:r>
              <a:rPr lang="de-DE" sz="2000" dirty="0"/>
              <a:t> Items</a:t>
            </a:r>
          </a:p>
          <a:p>
            <a:pPr marL="255588" lvl="1" indent="0">
              <a:buNone/>
            </a:pPr>
            <a:r>
              <a:rPr lang="de-DE" sz="1600" dirty="0"/>
              <a:t>Create </a:t>
            </a:r>
            <a:r>
              <a:rPr lang="de-DE" sz="1600" dirty="0" err="1"/>
              <a:t>your</a:t>
            </a:r>
            <a:r>
              <a:rPr lang="de-DE" sz="1600" dirty="0"/>
              <a:t> personal Items in different </a:t>
            </a:r>
            <a:r>
              <a:rPr lang="de-DE" sz="1600" dirty="0" err="1"/>
              <a:t>categories</a:t>
            </a:r>
            <a:endParaRPr lang="de-DE" sz="1600" dirty="0"/>
          </a:p>
          <a:p>
            <a:endParaRPr lang="de-DE" sz="2000" dirty="0"/>
          </a:p>
          <a:p>
            <a:r>
              <a:rPr lang="de-DE" sz="2000" dirty="0"/>
              <a:t>Items-</a:t>
            </a:r>
            <a:r>
              <a:rPr lang="de-DE" sz="2000" dirty="0" err="1"/>
              <a:t>Placing</a:t>
            </a:r>
            <a:endParaRPr lang="de-DE" sz="2000" dirty="0"/>
          </a:p>
          <a:p>
            <a:pPr marL="266700" lvl="1" indent="0">
              <a:buNone/>
            </a:pPr>
            <a:r>
              <a:rPr lang="de-DE" sz="1600" dirty="0"/>
              <a:t>Add </a:t>
            </a:r>
            <a:r>
              <a:rPr lang="de-DE" sz="1600" dirty="0" err="1"/>
              <a:t>your</a:t>
            </a:r>
            <a:r>
              <a:rPr lang="de-DE" sz="1600" dirty="0"/>
              <a:t> </a:t>
            </a:r>
            <a:r>
              <a:rPr lang="de-DE" sz="1600" dirty="0" err="1"/>
              <a:t>items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your</a:t>
            </a:r>
            <a:r>
              <a:rPr lang="de-DE" sz="1600" dirty="0"/>
              <a:t> </a:t>
            </a:r>
            <a:r>
              <a:rPr lang="de-DE" sz="1600" dirty="0" err="1"/>
              <a:t>saved</a:t>
            </a:r>
            <a:r>
              <a:rPr lang="de-DE" sz="1600" dirty="0"/>
              <a:t> </a:t>
            </a:r>
            <a:r>
              <a:rPr lang="de-DE" sz="1600" dirty="0" err="1"/>
              <a:t>locations</a:t>
            </a:r>
            <a:endParaRPr lang="de-DE" sz="1600" dirty="0"/>
          </a:p>
          <a:p>
            <a:endParaRPr lang="de-DE" sz="2000" dirty="0"/>
          </a:p>
          <a:p>
            <a:r>
              <a:rPr lang="de-DE" sz="2000" dirty="0" err="1"/>
              <a:t>History</a:t>
            </a:r>
            <a:endParaRPr lang="de-DE" sz="2000" dirty="0"/>
          </a:p>
          <a:p>
            <a:pPr marL="266700" lvl="1" indent="0">
              <a:buNone/>
            </a:pPr>
            <a:r>
              <a:rPr lang="de-DE" sz="1600" dirty="0" err="1"/>
              <a:t>Overview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past</a:t>
            </a:r>
            <a:r>
              <a:rPr lang="de-DE" sz="1600" dirty="0"/>
              <a:t> </a:t>
            </a:r>
            <a:r>
              <a:rPr lang="de-DE" sz="1600" dirty="0" err="1"/>
              <a:t>journeys</a:t>
            </a:r>
            <a:endParaRPr lang="de-DE" sz="1600" dirty="0"/>
          </a:p>
        </p:txBody>
      </p:sp>
      <p:pic>
        <p:nvPicPr>
          <p:cNvPr id="6" name="Grafik 5" descr="Koffer">
            <a:extLst>
              <a:ext uri="{FF2B5EF4-FFF2-40B4-BE49-F238E27FC236}">
                <a16:creationId xmlns:a16="http://schemas.microsoft.com/office/drawing/2014/main" id="{17896EB1-7E7D-7046-AFCC-5AED0A0D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3137210"/>
            <a:ext cx="914400" cy="914400"/>
          </a:xfrm>
          <a:prstGeom prst="rect">
            <a:avLst/>
          </a:prstGeom>
        </p:spPr>
      </p:pic>
      <p:pic>
        <p:nvPicPr>
          <p:cNvPr id="8" name="Grafik 7" descr="Zuhause">
            <a:extLst>
              <a:ext uri="{FF2B5EF4-FFF2-40B4-BE49-F238E27FC236}">
                <a16:creationId xmlns:a16="http://schemas.microsoft.com/office/drawing/2014/main" id="{55BFAC85-756C-5F4F-8132-14C0FD8AD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252" y="4923788"/>
            <a:ext cx="914400" cy="914400"/>
          </a:xfrm>
          <a:prstGeom prst="rect">
            <a:avLst/>
          </a:prstGeom>
        </p:spPr>
      </p:pic>
      <p:pic>
        <p:nvPicPr>
          <p:cNvPr id="12" name="Grafik 11" descr="Karte mit Lagemarkierung">
            <a:extLst>
              <a:ext uri="{FF2B5EF4-FFF2-40B4-BE49-F238E27FC236}">
                <a16:creationId xmlns:a16="http://schemas.microsoft.com/office/drawing/2014/main" id="{DFFA3C31-9FC0-3C45-83A1-A29DB8C6FC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72325" y="4111039"/>
            <a:ext cx="914400" cy="914400"/>
          </a:xfrm>
          <a:prstGeom prst="rect">
            <a:avLst/>
          </a:prstGeom>
        </p:spPr>
      </p:pic>
      <p:pic>
        <p:nvPicPr>
          <p:cNvPr id="14" name="Grafik 13" descr="Rufton">
            <a:extLst>
              <a:ext uri="{FF2B5EF4-FFF2-40B4-BE49-F238E27FC236}">
                <a16:creationId xmlns:a16="http://schemas.microsoft.com/office/drawing/2014/main" id="{E7BC7713-E7C3-454F-A223-7895FECFA5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32433" y="4899583"/>
            <a:ext cx="914400" cy="914400"/>
          </a:xfrm>
          <a:prstGeom prst="rect">
            <a:avLst/>
          </a:prstGeom>
        </p:spPr>
      </p:pic>
      <p:pic>
        <p:nvPicPr>
          <p:cNvPr id="16" name="Grafik 15" descr="Werkzeuge">
            <a:extLst>
              <a:ext uri="{FF2B5EF4-FFF2-40B4-BE49-F238E27FC236}">
                <a16:creationId xmlns:a16="http://schemas.microsoft.com/office/drawing/2014/main" id="{63D1B460-ABDD-4A47-B2F5-CCB1349BCA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31767" y="5516115"/>
            <a:ext cx="914400" cy="914400"/>
          </a:xfrm>
          <a:prstGeom prst="rect">
            <a:avLst/>
          </a:prstGeom>
        </p:spPr>
      </p:pic>
      <p:pic>
        <p:nvPicPr>
          <p:cNvPr id="18" name="Grafik 17" descr="Bücher">
            <a:extLst>
              <a:ext uri="{FF2B5EF4-FFF2-40B4-BE49-F238E27FC236}">
                <a16:creationId xmlns:a16="http://schemas.microsoft.com/office/drawing/2014/main" id="{AD72F9AF-725F-E34B-A3E2-4BB9BD80B1C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687522" y="313721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6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lefon enthält.&#10;&#10;Automatisch generierte Beschreibung">
            <a:extLst>
              <a:ext uri="{FF2B5EF4-FFF2-40B4-BE49-F238E27FC236}">
                <a16:creationId xmlns:a16="http://schemas.microsoft.com/office/drawing/2014/main" id="{2FC363F1-8765-0145-BDE5-3D5200D68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933" y="643466"/>
            <a:ext cx="34401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9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AD2E44D-1D9B-FF41-B780-478711CB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233" y="643467"/>
            <a:ext cx="3440133" cy="5571066"/>
          </a:xfrm>
          <a:prstGeom prst="rect">
            <a:avLst/>
          </a:prstGeom>
        </p:spPr>
      </p:pic>
      <p:pic>
        <p:nvPicPr>
          <p:cNvPr id="5" name="Grafik 4" descr="Ein Bild, das Screenshot, Monitor, Telefon, Mobiltelefon enthält.&#10;&#10;Automatisch generierte Beschreibung">
            <a:extLst>
              <a:ext uri="{FF2B5EF4-FFF2-40B4-BE49-F238E27FC236}">
                <a16:creationId xmlns:a16="http://schemas.microsoft.com/office/drawing/2014/main" id="{C819AE0E-22B0-0640-AC68-1A839C78C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632" y="643467"/>
            <a:ext cx="34401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93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78B3486-AAEE-184B-B6EB-BBC77E700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933" y="643466"/>
            <a:ext cx="34401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86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Macintosh PowerPoint</Application>
  <PresentationFormat>Breitbild</PresentationFormat>
  <Paragraphs>57</Paragraphs>
  <Slides>15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Arial</vt:lpstr>
      <vt:lpstr>Avenir Book</vt:lpstr>
      <vt:lpstr>Calibri</vt:lpstr>
      <vt:lpstr>Calibri Light</vt:lpstr>
      <vt:lpstr>Roboto Medium</vt:lpstr>
      <vt:lpstr>Tahoma</vt:lpstr>
      <vt:lpstr>Office</vt:lpstr>
      <vt:lpstr>PowerPoint-Präsentation</vt:lpstr>
      <vt:lpstr>The Problem</vt:lpstr>
      <vt:lpstr> </vt:lpstr>
      <vt:lpstr>PowerPoint-Präsentation</vt:lpstr>
      <vt:lpstr>App-Structure</vt:lpstr>
      <vt:lpstr>Features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Used APIs</vt:lpstr>
      <vt:lpstr>Road ahead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Benedikt Langer</dc:creator>
  <cp:lastModifiedBy>Benedikt Langer</cp:lastModifiedBy>
  <cp:revision>10</cp:revision>
  <dcterms:created xsi:type="dcterms:W3CDTF">2020-06-25T13:16:01Z</dcterms:created>
  <dcterms:modified xsi:type="dcterms:W3CDTF">2020-06-25T16:01:39Z</dcterms:modified>
</cp:coreProperties>
</file>

<file path=docProps/thumbnail.jpeg>
</file>